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xlsx" ContentType="application/vnd.openxmlformats-officedocument.spreadsheetml.sheet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121" r:id="rId1"/>
  </p:sldMasterIdLst>
  <p:notesMasterIdLst>
    <p:notesMasterId r:id="rId33"/>
  </p:notesMasterIdLst>
  <p:handoutMasterIdLst>
    <p:handoutMasterId r:id="rId34"/>
  </p:handoutMasterIdLst>
  <p:sldIdLst>
    <p:sldId id="735" r:id="rId2"/>
    <p:sldId id="718" r:id="rId3"/>
    <p:sldId id="752" r:id="rId4"/>
    <p:sldId id="775" r:id="rId5"/>
    <p:sldId id="781" r:id="rId6"/>
    <p:sldId id="782" r:id="rId7"/>
    <p:sldId id="772" r:id="rId8"/>
    <p:sldId id="763" r:id="rId9"/>
    <p:sldId id="776" r:id="rId10"/>
    <p:sldId id="773" r:id="rId11"/>
    <p:sldId id="777" r:id="rId12"/>
    <p:sldId id="774" r:id="rId13"/>
    <p:sldId id="779" r:id="rId14"/>
    <p:sldId id="770" r:id="rId15"/>
    <p:sldId id="784" r:id="rId16"/>
    <p:sldId id="780" r:id="rId17"/>
    <p:sldId id="783" r:id="rId18"/>
    <p:sldId id="750" r:id="rId19"/>
    <p:sldId id="717" r:id="rId20"/>
    <p:sldId id="720" r:id="rId21"/>
    <p:sldId id="721" r:id="rId22"/>
    <p:sldId id="722" r:id="rId23"/>
    <p:sldId id="723" r:id="rId24"/>
    <p:sldId id="724" r:id="rId25"/>
    <p:sldId id="725" r:id="rId26"/>
    <p:sldId id="726" r:id="rId27"/>
    <p:sldId id="742" r:id="rId28"/>
    <p:sldId id="727" r:id="rId29"/>
    <p:sldId id="728" r:id="rId30"/>
    <p:sldId id="736" r:id="rId31"/>
    <p:sldId id="745" r:id="rId32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60"/>
    <a:srgbClr val="2B70C3"/>
    <a:srgbClr val="FF3300"/>
    <a:srgbClr val="0067B4"/>
    <a:srgbClr val="FF6600"/>
    <a:srgbClr val="2D46C1"/>
    <a:srgbClr val="191C93"/>
    <a:srgbClr val="1A1D9A"/>
    <a:srgbClr val="CC00CC"/>
    <a:srgbClr val="283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90" autoAdjust="0"/>
    <p:restoredTop sz="90179" autoAdjust="0"/>
  </p:normalViewPr>
  <p:slideViewPr>
    <p:cSldViewPr>
      <p:cViewPr>
        <p:scale>
          <a:sx n="100" d="100"/>
          <a:sy n="100" d="100"/>
        </p:scale>
        <p:origin x="1224" y="112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4" Type="http://schemas.openxmlformats.org/officeDocument/2006/relationships/oleObject" Target="file:///C:\Users\MDASHRAFUZZAMA\Google%20Drive\Research%20Works\Compiling%20All\Thesis%20Report%20File\Word%20File%20Sent%20to%20Sonia%20Apu_6.20.2016\To%20sir\UTA%20format\To%20sadik%20vai\1.xlsx" TargetMode="External"/><Relationship Id="rId1" Type="http://schemas.microsoft.com/office/2011/relationships/chartStyle" Target="style1.xml"/><Relationship Id="rId2" Type="http://schemas.microsoft.com/office/2011/relationships/chartColorStyle" Target="colors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sk0977\Downloads\Combined%204-8T-Jubair%20(4).xls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sk0977\Downloads\Combined%204-8T-Jubair%20(4)%20(1).xls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emon\Google%20Drive\TxDOT%20Final%20Report\Final%20Report\Combined_A_inclinometer%20US%20287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emon\Google%20Drive\Defense\TxDOT%20Meeting\rainfall_meeting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sk0977\Google%20Drive\TxDOT%20Final%20Report\Final%20Report\1st%20revision\Combined_A_inclinometer%20US%20287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adik\Google%20Drive\JSU\Research\MDOT\Rainfall-3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sif\OneDrive\Pavement\1%20SH%20342\Excel%20Files\Average\Average.xlsx" TargetMode="External"/><Relationship Id="rId2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sif\OneDrive\Pavement\2%20Kaufman\Kaufman%20Yearly\Yearly%20Variation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sif\OneDrive\Pavement\1%20SH%20342\Inclinometers\Its%20Analysis%20OK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adik_ce\Laptop\study%20&amp;%20research\Research%20Project\Journal%20and%20Conference\Remolded%20clay%20paper\Soil%20Data%20Analysis\Combined%20UC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adik_ce\Laptop\study%20&amp;%20research\Research%20Project\Surveying\Survey%20Analysis_US%20287\Crack%20Analysis\All%20cracks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adik_ce\Laptop\study%20&amp;%20research\Research%20Project\Inclinometer\Inclinometer%20US%20287%20data%20analysis%20FINAL\Inclinometer%20data%20analysis%20US%20287\Comparison_corrected\Combined%20Plot\Combined_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Change in Void Ratio</a:t>
            </a:r>
            <a:endParaRPr lang="en-US" dirty="0"/>
          </a:p>
        </c:rich>
      </c:tx>
      <c:layout>
        <c:manualLayout>
          <c:xMode val="edge"/>
          <c:yMode val="edge"/>
          <c:x val="0.292912370057033"/>
          <c:y val="0.008205743763932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9486228014602"/>
          <c:y val="0.171258222189258"/>
          <c:w val="0.744650722538993"/>
          <c:h val="0.623715317013297"/>
        </c:manualLayout>
      </c:layout>
      <c:scatterChart>
        <c:scatterStyle val="lineMarker"/>
        <c:varyColors val="0"/>
        <c:ser>
          <c:idx val="0"/>
          <c:order val="0"/>
          <c:tx>
            <c:v>Initial Condition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12700" cap="rnd">
                <a:solidFill>
                  <a:sysClr val="windowText" lastClr="000000"/>
                </a:solidFill>
                <a:prstDash val="dash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Sheet1!$F$8:$F$10</c:f>
              <c:numCache>
                <c:formatCode>General</c:formatCode>
                <c:ptCount val="3"/>
                <c:pt idx="0">
                  <c:v>1.0</c:v>
                </c:pt>
                <c:pt idx="1">
                  <c:v>3.0</c:v>
                </c:pt>
                <c:pt idx="2">
                  <c:v>5.0</c:v>
                </c:pt>
              </c:numCache>
            </c:numRef>
          </c:xVal>
          <c:yVal>
            <c:numRef>
              <c:f>Sheet1!$K$8:$K$10</c:f>
              <c:numCache>
                <c:formatCode>General</c:formatCode>
                <c:ptCount val="3"/>
                <c:pt idx="0">
                  <c:v>0.712</c:v>
                </c:pt>
                <c:pt idx="1">
                  <c:v>0.731</c:v>
                </c:pt>
                <c:pt idx="2">
                  <c:v>0.771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CB25-4EBE-99B3-63E81DABC2BD}"/>
            </c:ext>
          </c:extLst>
        </c:ser>
        <c:ser>
          <c:idx val="1"/>
          <c:order val="1"/>
          <c:tx>
            <c:v>Final Condition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5"/>
            <c:spPr>
              <a:noFill/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12700" cap="rnd">
                <a:solidFill>
                  <a:sysClr val="windowText" lastClr="000000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Sheet1!$F$8:$F$10</c:f>
              <c:numCache>
                <c:formatCode>General</c:formatCode>
                <c:ptCount val="3"/>
                <c:pt idx="0">
                  <c:v>1.0</c:v>
                </c:pt>
                <c:pt idx="1">
                  <c:v>3.0</c:v>
                </c:pt>
                <c:pt idx="2">
                  <c:v>5.0</c:v>
                </c:pt>
              </c:numCache>
            </c:numRef>
          </c:xVal>
          <c:yVal>
            <c:numRef>
              <c:f>Sheet1!$L$8:$L$10</c:f>
              <c:numCache>
                <c:formatCode>General</c:formatCode>
                <c:ptCount val="3"/>
                <c:pt idx="0">
                  <c:v>1.03</c:v>
                </c:pt>
                <c:pt idx="1">
                  <c:v>1.111</c:v>
                </c:pt>
                <c:pt idx="2">
                  <c:v>1.195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CB25-4EBE-99B3-63E81DABC2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6466992"/>
        <c:axId val="596470720"/>
      </c:scatterChart>
      <c:valAx>
        <c:axId val="596466992"/>
        <c:scaling>
          <c:orientation val="minMax"/>
          <c:max val="5.0"/>
          <c:min val="0.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wet-dry cycle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6470720"/>
        <c:crosses val="autoZero"/>
        <c:crossBetween val="midCat"/>
        <c:majorUnit val="1.0"/>
        <c:minorUnit val="1.0"/>
      </c:valAx>
      <c:valAx>
        <c:axId val="596470720"/>
        <c:scaling>
          <c:orientation val="minMax"/>
          <c:max val="1.2"/>
          <c:min val="0.6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Void Ratio, 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64669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175999708468976"/>
          <c:y val="0.13601206187711"/>
          <c:w val="0.368483573174043"/>
          <c:h val="0.1558372999079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880699452042183"/>
          <c:y val="0.0681330198308545"/>
          <c:w val="0.894994704609293"/>
          <c:h val="0.873273002333049"/>
        </c:manualLayout>
      </c:layout>
      <c:barChart>
        <c:barDir val="col"/>
        <c:grouping val="clustered"/>
        <c:varyColors val="0"/>
        <c:ser>
          <c:idx val="0"/>
          <c:order val="0"/>
          <c:tx>
            <c:v>I1M1.2</c:v>
          </c:tx>
          <c:spPr>
            <a:solidFill>
              <a:srgbClr val="C00000"/>
            </a:solidFill>
          </c:spPr>
          <c:invertIfNegative val="0"/>
          <c:cat>
            <c:numRef>
              <c:f>'4-8T'!$A$4:$A$971</c:f>
              <c:numCache>
                <c:formatCode>m/d/yyyy</c:formatCode>
                <c:ptCount val="968"/>
                <c:pt idx="0">
                  <c:v>40490.0</c:v>
                </c:pt>
                <c:pt idx="1">
                  <c:v>40491.0</c:v>
                </c:pt>
                <c:pt idx="2">
                  <c:v>40492.0</c:v>
                </c:pt>
                <c:pt idx="3">
                  <c:v>40493.0</c:v>
                </c:pt>
                <c:pt idx="4">
                  <c:v>40494.0</c:v>
                </c:pt>
                <c:pt idx="5">
                  <c:v>40495.0</c:v>
                </c:pt>
                <c:pt idx="6">
                  <c:v>40496.0</c:v>
                </c:pt>
                <c:pt idx="7">
                  <c:v>40497.0</c:v>
                </c:pt>
                <c:pt idx="8">
                  <c:v>40498.0</c:v>
                </c:pt>
                <c:pt idx="9">
                  <c:v>40499.0</c:v>
                </c:pt>
                <c:pt idx="10">
                  <c:v>40500.0</c:v>
                </c:pt>
                <c:pt idx="11">
                  <c:v>40501.0</c:v>
                </c:pt>
                <c:pt idx="12">
                  <c:v>40502.66666666658</c:v>
                </c:pt>
                <c:pt idx="13">
                  <c:v>40503.0</c:v>
                </c:pt>
                <c:pt idx="14">
                  <c:v>40504.0</c:v>
                </c:pt>
                <c:pt idx="15">
                  <c:v>40505.0</c:v>
                </c:pt>
                <c:pt idx="16">
                  <c:v>40506.0</c:v>
                </c:pt>
                <c:pt idx="17">
                  <c:v>40507.0</c:v>
                </c:pt>
                <c:pt idx="18">
                  <c:v>40508.0</c:v>
                </c:pt>
                <c:pt idx="19">
                  <c:v>40509.0</c:v>
                </c:pt>
                <c:pt idx="20">
                  <c:v>40510.0</c:v>
                </c:pt>
                <c:pt idx="21">
                  <c:v>40511.0</c:v>
                </c:pt>
                <c:pt idx="22">
                  <c:v>40512.0</c:v>
                </c:pt>
                <c:pt idx="23">
                  <c:v>40513.0</c:v>
                </c:pt>
                <c:pt idx="24">
                  <c:v>40514.0</c:v>
                </c:pt>
                <c:pt idx="25">
                  <c:v>40515.0</c:v>
                </c:pt>
                <c:pt idx="26">
                  <c:v>40516.0</c:v>
                </c:pt>
                <c:pt idx="27">
                  <c:v>40517.0</c:v>
                </c:pt>
                <c:pt idx="28">
                  <c:v>40518.0</c:v>
                </c:pt>
                <c:pt idx="29">
                  <c:v>40519.0</c:v>
                </c:pt>
                <c:pt idx="30">
                  <c:v>40520.0</c:v>
                </c:pt>
                <c:pt idx="31">
                  <c:v>40521.0</c:v>
                </c:pt>
                <c:pt idx="32">
                  <c:v>40522.0</c:v>
                </c:pt>
                <c:pt idx="33">
                  <c:v>40523.0</c:v>
                </c:pt>
                <c:pt idx="34">
                  <c:v>40524.0</c:v>
                </c:pt>
                <c:pt idx="35">
                  <c:v>40525.0</c:v>
                </c:pt>
                <c:pt idx="36">
                  <c:v>40526.0</c:v>
                </c:pt>
                <c:pt idx="37">
                  <c:v>40527.0</c:v>
                </c:pt>
                <c:pt idx="38">
                  <c:v>40528.0</c:v>
                </c:pt>
                <c:pt idx="39">
                  <c:v>40529.0</c:v>
                </c:pt>
                <c:pt idx="40">
                  <c:v>40530.0</c:v>
                </c:pt>
                <c:pt idx="41">
                  <c:v>40531.0</c:v>
                </c:pt>
                <c:pt idx="42">
                  <c:v>40532.0</c:v>
                </c:pt>
                <c:pt idx="43">
                  <c:v>40533.0</c:v>
                </c:pt>
                <c:pt idx="44">
                  <c:v>40534.0</c:v>
                </c:pt>
                <c:pt idx="45">
                  <c:v>40535.0</c:v>
                </c:pt>
                <c:pt idx="46">
                  <c:v>40536.0</c:v>
                </c:pt>
                <c:pt idx="47">
                  <c:v>40537.0</c:v>
                </c:pt>
                <c:pt idx="48">
                  <c:v>40538.0</c:v>
                </c:pt>
                <c:pt idx="49">
                  <c:v>40539.0</c:v>
                </c:pt>
                <c:pt idx="50">
                  <c:v>40540.0</c:v>
                </c:pt>
                <c:pt idx="51">
                  <c:v>40541.0</c:v>
                </c:pt>
                <c:pt idx="52">
                  <c:v>40542.0</c:v>
                </c:pt>
                <c:pt idx="53">
                  <c:v>40543.0</c:v>
                </c:pt>
                <c:pt idx="54">
                  <c:v>40544.0</c:v>
                </c:pt>
                <c:pt idx="55">
                  <c:v>40545.0</c:v>
                </c:pt>
                <c:pt idx="56">
                  <c:v>40546.0</c:v>
                </c:pt>
                <c:pt idx="57">
                  <c:v>40547.0</c:v>
                </c:pt>
                <c:pt idx="58">
                  <c:v>40548.0</c:v>
                </c:pt>
                <c:pt idx="59">
                  <c:v>40549.0</c:v>
                </c:pt>
                <c:pt idx="60">
                  <c:v>40550.0</c:v>
                </c:pt>
                <c:pt idx="61">
                  <c:v>40551.0</c:v>
                </c:pt>
                <c:pt idx="62">
                  <c:v>40552.0</c:v>
                </c:pt>
                <c:pt idx="63">
                  <c:v>40553.0</c:v>
                </c:pt>
                <c:pt idx="64">
                  <c:v>40554.0</c:v>
                </c:pt>
                <c:pt idx="65">
                  <c:v>40555.0</c:v>
                </c:pt>
                <c:pt idx="66">
                  <c:v>40556.0</c:v>
                </c:pt>
                <c:pt idx="67">
                  <c:v>40557.0</c:v>
                </c:pt>
                <c:pt idx="68">
                  <c:v>40558.0</c:v>
                </c:pt>
                <c:pt idx="69">
                  <c:v>40559.0</c:v>
                </c:pt>
                <c:pt idx="70">
                  <c:v>40560.0</c:v>
                </c:pt>
                <c:pt idx="71">
                  <c:v>40561.0</c:v>
                </c:pt>
                <c:pt idx="72">
                  <c:v>40562.0</c:v>
                </c:pt>
                <c:pt idx="73">
                  <c:v>40563.0</c:v>
                </c:pt>
                <c:pt idx="74">
                  <c:v>40564.0</c:v>
                </c:pt>
                <c:pt idx="75">
                  <c:v>40565.0</c:v>
                </c:pt>
                <c:pt idx="76">
                  <c:v>40566.0</c:v>
                </c:pt>
                <c:pt idx="77">
                  <c:v>40567.0</c:v>
                </c:pt>
                <c:pt idx="78">
                  <c:v>40568.0</c:v>
                </c:pt>
                <c:pt idx="79">
                  <c:v>40569.0</c:v>
                </c:pt>
                <c:pt idx="80">
                  <c:v>40570.0</c:v>
                </c:pt>
                <c:pt idx="81">
                  <c:v>40571.0</c:v>
                </c:pt>
                <c:pt idx="82">
                  <c:v>40572.0</c:v>
                </c:pt>
                <c:pt idx="83">
                  <c:v>40573.0</c:v>
                </c:pt>
                <c:pt idx="84">
                  <c:v>40574.0</c:v>
                </c:pt>
                <c:pt idx="85">
                  <c:v>40575.0</c:v>
                </c:pt>
                <c:pt idx="86">
                  <c:v>40576.0</c:v>
                </c:pt>
                <c:pt idx="87">
                  <c:v>40577.0</c:v>
                </c:pt>
                <c:pt idx="88">
                  <c:v>40578.0</c:v>
                </c:pt>
                <c:pt idx="89">
                  <c:v>40579.0</c:v>
                </c:pt>
                <c:pt idx="90">
                  <c:v>40580.0</c:v>
                </c:pt>
                <c:pt idx="91">
                  <c:v>40581.0</c:v>
                </c:pt>
                <c:pt idx="92">
                  <c:v>40582.0</c:v>
                </c:pt>
                <c:pt idx="93">
                  <c:v>40583.0</c:v>
                </c:pt>
                <c:pt idx="94">
                  <c:v>40584.0</c:v>
                </c:pt>
                <c:pt idx="95">
                  <c:v>40585.0</c:v>
                </c:pt>
                <c:pt idx="96">
                  <c:v>40586.0</c:v>
                </c:pt>
                <c:pt idx="97">
                  <c:v>40587.0</c:v>
                </c:pt>
                <c:pt idx="98">
                  <c:v>40588.0</c:v>
                </c:pt>
                <c:pt idx="99">
                  <c:v>40589.0</c:v>
                </c:pt>
                <c:pt idx="100">
                  <c:v>40590.0</c:v>
                </c:pt>
                <c:pt idx="101">
                  <c:v>40591.0</c:v>
                </c:pt>
                <c:pt idx="102">
                  <c:v>40592.0</c:v>
                </c:pt>
                <c:pt idx="103">
                  <c:v>40593.0</c:v>
                </c:pt>
                <c:pt idx="104">
                  <c:v>40594.0</c:v>
                </c:pt>
                <c:pt idx="105">
                  <c:v>40595.0</c:v>
                </c:pt>
                <c:pt idx="106">
                  <c:v>40596.0</c:v>
                </c:pt>
                <c:pt idx="107">
                  <c:v>40597.0</c:v>
                </c:pt>
                <c:pt idx="108">
                  <c:v>40598.0</c:v>
                </c:pt>
                <c:pt idx="109">
                  <c:v>40599.0</c:v>
                </c:pt>
                <c:pt idx="110">
                  <c:v>40600.0</c:v>
                </c:pt>
                <c:pt idx="111">
                  <c:v>40601.0</c:v>
                </c:pt>
                <c:pt idx="112">
                  <c:v>40602.0</c:v>
                </c:pt>
                <c:pt idx="113">
                  <c:v>40603.0</c:v>
                </c:pt>
                <c:pt idx="114">
                  <c:v>40604.0</c:v>
                </c:pt>
                <c:pt idx="115">
                  <c:v>40605.0</c:v>
                </c:pt>
                <c:pt idx="116">
                  <c:v>40606.0</c:v>
                </c:pt>
                <c:pt idx="117">
                  <c:v>40607.0</c:v>
                </c:pt>
                <c:pt idx="118">
                  <c:v>40608.0</c:v>
                </c:pt>
                <c:pt idx="119">
                  <c:v>40609.0</c:v>
                </c:pt>
                <c:pt idx="120">
                  <c:v>40610.0</c:v>
                </c:pt>
                <c:pt idx="121">
                  <c:v>40611.0</c:v>
                </c:pt>
                <c:pt idx="122">
                  <c:v>40612.0</c:v>
                </c:pt>
                <c:pt idx="123">
                  <c:v>40613.0</c:v>
                </c:pt>
                <c:pt idx="124">
                  <c:v>40614.0</c:v>
                </c:pt>
                <c:pt idx="125">
                  <c:v>40615.0</c:v>
                </c:pt>
                <c:pt idx="126">
                  <c:v>40616.0</c:v>
                </c:pt>
                <c:pt idx="127">
                  <c:v>40617.0</c:v>
                </c:pt>
                <c:pt idx="128">
                  <c:v>40618.0</c:v>
                </c:pt>
                <c:pt idx="129">
                  <c:v>40619.0</c:v>
                </c:pt>
                <c:pt idx="130">
                  <c:v>40620.0</c:v>
                </c:pt>
                <c:pt idx="131">
                  <c:v>40621.0</c:v>
                </c:pt>
                <c:pt idx="132">
                  <c:v>40622.0</c:v>
                </c:pt>
                <c:pt idx="133">
                  <c:v>40623.0</c:v>
                </c:pt>
                <c:pt idx="134">
                  <c:v>40624.0</c:v>
                </c:pt>
                <c:pt idx="135">
                  <c:v>40625.0</c:v>
                </c:pt>
                <c:pt idx="136">
                  <c:v>40626.0</c:v>
                </c:pt>
                <c:pt idx="137">
                  <c:v>40627.0</c:v>
                </c:pt>
                <c:pt idx="138">
                  <c:v>40628.0</c:v>
                </c:pt>
                <c:pt idx="139">
                  <c:v>40629.0</c:v>
                </c:pt>
                <c:pt idx="140">
                  <c:v>40630.0</c:v>
                </c:pt>
                <c:pt idx="141">
                  <c:v>40631.0</c:v>
                </c:pt>
                <c:pt idx="142">
                  <c:v>40632.0</c:v>
                </c:pt>
                <c:pt idx="143">
                  <c:v>40633.0</c:v>
                </c:pt>
                <c:pt idx="144">
                  <c:v>40634.0</c:v>
                </c:pt>
                <c:pt idx="145">
                  <c:v>40635.0</c:v>
                </c:pt>
                <c:pt idx="146">
                  <c:v>40636.0</c:v>
                </c:pt>
                <c:pt idx="147">
                  <c:v>40637.0</c:v>
                </c:pt>
                <c:pt idx="148">
                  <c:v>40638.0</c:v>
                </c:pt>
                <c:pt idx="149">
                  <c:v>40639.0</c:v>
                </c:pt>
                <c:pt idx="150">
                  <c:v>40640.0</c:v>
                </c:pt>
                <c:pt idx="151">
                  <c:v>40641.0</c:v>
                </c:pt>
                <c:pt idx="152">
                  <c:v>40642.0</c:v>
                </c:pt>
                <c:pt idx="153">
                  <c:v>40643.0</c:v>
                </c:pt>
                <c:pt idx="154">
                  <c:v>40644.0</c:v>
                </c:pt>
                <c:pt idx="155">
                  <c:v>40645.0</c:v>
                </c:pt>
                <c:pt idx="156">
                  <c:v>40646.0</c:v>
                </c:pt>
                <c:pt idx="157">
                  <c:v>40647.0</c:v>
                </c:pt>
                <c:pt idx="158">
                  <c:v>40648.0</c:v>
                </c:pt>
                <c:pt idx="159">
                  <c:v>40649.0</c:v>
                </c:pt>
                <c:pt idx="160">
                  <c:v>40650.0</c:v>
                </c:pt>
                <c:pt idx="161">
                  <c:v>40651.0</c:v>
                </c:pt>
                <c:pt idx="162">
                  <c:v>40652.0</c:v>
                </c:pt>
                <c:pt idx="163">
                  <c:v>40653.0</c:v>
                </c:pt>
                <c:pt idx="164">
                  <c:v>40654.0</c:v>
                </c:pt>
                <c:pt idx="165">
                  <c:v>40655.0</c:v>
                </c:pt>
                <c:pt idx="166">
                  <c:v>40656.0</c:v>
                </c:pt>
                <c:pt idx="167">
                  <c:v>40657.0</c:v>
                </c:pt>
                <c:pt idx="168">
                  <c:v>40658.0</c:v>
                </c:pt>
                <c:pt idx="169">
                  <c:v>40659.0</c:v>
                </c:pt>
                <c:pt idx="170">
                  <c:v>40660.0</c:v>
                </c:pt>
                <c:pt idx="171">
                  <c:v>40661.0</c:v>
                </c:pt>
                <c:pt idx="172">
                  <c:v>40662.0</c:v>
                </c:pt>
                <c:pt idx="173">
                  <c:v>40663.0</c:v>
                </c:pt>
                <c:pt idx="174">
                  <c:v>40664.0</c:v>
                </c:pt>
                <c:pt idx="175">
                  <c:v>40665.0</c:v>
                </c:pt>
                <c:pt idx="176">
                  <c:v>40666.0</c:v>
                </c:pt>
                <c:pt idx="177">
                  <c:v>40667.0</c:v>
                </c:pt>
                <c:pt idx="178">
                  <c:v>40668.0</c:v>
                </c:pt>
                <c:pt idx="179">
                  <c:v>40669.0</c:v>
                </c:pt>
                <c:pt idx="180">
                  <c:v>40670.0</c:v>
                </c:pt>
                <c:pt idx="181">
                  <c:v>40671.0</c:v>
                </c:pt>
                <c:pt idx="182">
                  <c:v>40672.0</c:v>
                </c:pt>
                <c:pt idx="183">
                  <c:v>40673.0</c:v>
                </c:pt>
                <c:pt idx="184">
                  <c:v>40674.0</c:v>
                </c:pt>
                <c:pt idx="185">
                  <c:v>40675.0</c:v>
                </c:pt>
                <c:pt idx="186">
                  <c:v>40676.0</c:v>
                </c:pt>
                <c:pt idx="187">
                  <c:v>40677.0</c:v>
                </c:pt>
                <c:pt idx="188">
                  <c:v>40678.0</c:v>
                </c:pt>
                <c:pt idx="189">
                  <c:v>40679.0</c:v>
                </c:pt>
                <c:pt idx="190">
                  <c:v>40680.0</c:v>
                </c:pt>
                <c:pt idx="191">
                  <c:v>40681.0</c:v>
                </c:pt>
                <c:pt idx="192">
                  <c:v>40682.0</c:v>
                </c:pt>
                <c:pt idx="193">
                  <c:v>40683.0</c:v>
                </c:pt>
                <c:pt idx="194">
                  <c:v>40684.0</c:v>
                </c:pt>
                <c:pt idx="195">
                  <c:v>40685.0</c:v>
                </c:pt>
                <c:pt idx="196">
                  <c:v>40686.0</c:v>
                </c:pt>
                <c:pt idx="197">
                  <c:v>40687.0</c:v>
                </c:pt>
                <c:pt idx="198">
                  <c:v>40688.0</c:v>
                </c:pt>
                <c:pt idx="199">
                  <c:v>40689.0</c:v>
                </c:pt>
                <c:pt idx="200">
                  <c:v>40690.0</c:v>
                </c:pt>
                <c:pt idx="201">
                  <c:v>40691.0</c:v>
                </c:pt>
                <c:pt idx="202">
                  <c:v>40692.0</c:v>
                </c:pt>
                <c:pt idx="203">
                  <c:v>40693.0</c:v>
                </c:pt>
                <c:pt idx="204">
                  <c:v>40694.0</c:v>
                </c:pt>
                <c:pt idx="205">
                  <c:v>40695.0</c:v>
                </c:pt>
                <c:pt idx="206">
                  <c:v>40696.0</c:v>
                </c:pt>
                <c:pt idx="207">
                  <c:v>40697.0</c:v>
                </c:pt>
                <c:pt idx="208">
                  <c:v>40698.0</c:v>
                </c:pt>
                <c:pt idx="209">
                  <c:v>40699.0</c:v>
                </c:pt>
                <c:pt idx="210">
                  <c:v>40700.0</c:v>
                </c:pt>
                <c:pt idx="211">
                  <c:v>40701.0</c:v>
                </c:pt>
                <c:pt idx="212">
                  <c:v>40702.0</c:v>
                </c:pt>
                <c:pt idx="213">
                  <c:v>40703.0</c:v>
                </c:pt>
                <c:pt idx="214">
                  <c:v>40704.0</c:v>
                </c:pt>
                <c:pt idx="215">
                  <c:v>40705.0</c:v>
                </c:pt>
                <c:pt idx="216">
                  <c:v>40706.0</c:v>
                </c:pt>
                <c:pt idx="217">
                  <c:v>40707.0</c:v>
                </c:pt>
                <c:pt idx="218">
                  <c:v>40708.0</c:v>
                </c:pt>
                <c:pt idx="219">
                  <c:v>40709.0</c:v>
                </c:pt>
                <c:pt idx="220">
                  <c:v>40710.0</c:v>
                </c:pt>
                <c:pt idx="221">
                  <c:v>40711.0</c:v>
                </c:pt>
                <c:pt idx="222">
                  <c:v>40712.0</c:v>
                </c:pt>
                <c:pt idx="223">
                  <c:v>40713.0</c:v>
                </c:pt>
                <c:pt idx="224">
                  <c:v>40714.0</c:v>
                </c:pt>
                <c:pt idx="225">
                  <c:v>40715.0</c:v>
                </c:pt>
                <c:pt idx="226">
                  <c:v>40716.0</c:v>
                </c:pt>
                <c:pt idx="227">
                  <c:v>40717.0</c:v>
                </c:pt>
                <c:pt idx="228">
                  <c:v>40718.0</c:v>
                </c:pt>
                <c:pt idx="229">
                  <c:v>40719.0</c:v>
                </c:pt>
                <c:pt idx="230">
                  <c:v>40720.0</c:v>
                </c:pt>
                <c:pt idx="231">
                  <c:v>40721.0</c:v>
                </c:pt>
                <c:pt idx="232">
                  <c:v>40722.0</c:v>
                </c:pt>
                <c:pt idx="233">
                  <c:v>40723.0</c:v>
                </c:pt>
                <c:pt idx="234">
                  <c:v>40724.0</c:v>
                </c:pt>
                <c:pt idx="235">
                  <c:v>40725.0</c:v>
                </c:pt>
                <c:pt idx="236">
                  <c:v>40726.0</c:v>
                </c:pt>
                <c:pt idx="237">
                  <c:v>40727.0</c:v>
                </c:pt>
                <c:pt idx="238">
                  <c:v>40728.0</c:v>
                </c:pt>
                <c:pt idx="239">
                  <c:v>40729.0</c:v>
                </c:pt>
                <c:pt idx="240">
                  <c:v>40730.0</c:v>
                </c:pt>
                <c:pt idx="241">
                  <c:v>40731.0</c:v>
                </c:pt>
                <c:pt idx="242">
                  <c:v>40732.0</c:v>
                </c:pt>
                <c:pt idx="243">
                  <c:v>40733.0</c:v>
                </c:pt>
                <c:pt idx="244">
                  <c:v>40734.0</c:v>
                </c:pt>
                <c:pt idx="245">
                  <c:v>40735.0</c:v>
                </c:pt>
                <c:pt idx="246">
                  <c:v>40736.0</c:v>
                </c:pt>
                <c:pt idx="247">
                  <c:v>40737.0</c:v>
                </c:pt>
                <c:pt idx="248">
                  <c:v>40738.0</c:v>
                </c:pt>
                <c:pt idx="249">
                  <c:v>40739.0</c:v>
                </c:pt>
                <c:pt idx="250">
                  <c:v>40740.0</c:v>
                </c:pt>
                <c:pt idx="251">
                  <c:v>40741.0</c:v>
                </c:pt>
                <c:pt idx="252">
                  <c:v>40742.0</c:v>
                </c:pt>
                <c:pt idx="253">
                  <c:v>40743.0</c:v>
                </c:pt>
                <c:pt idx="254">
                  <c:v>40744.0</c:v>
                </c:pt>
                <c:pt idx="255">
                  <c:v>40745.0</c:v>
                </c:pt>
                <c:pt idx="256">
                  <c:v>40746.0</c:v>
                </c:pt>
                <c:pt idx="257">
                  <c:v>40747.0</c:v>
                </c:pt>
                <c:pt idx="258">
                  <c:v>40748.0</c:v>
                </c:pt>
                <c:pt idx="259">
                  <c:v>40749.0</c:v>
                </c:pt>
                <c:pt idx="260">
                  <c:v>40750.0</c:v>
                </c:pt>
                <c:pt idx="261">
                  <c:v>40751.0</c:v>
                </c:pt>
                <c:pt idx="262">
                  <c:v>40752.0</c:v>
                </c:pt>
                <c:pt idx="263">
                  <c:v>40753.0</c:v>
                </c:pt>
                <c:pt idx="264">
                  <c:v>40754.0</c:v>
                </c:pt>
                <c:pt idx="265">
                  <c:v>40755.0</c:v>
                </c:pt>
                <c:pt idx="266">
                  <c:v>40756.0</c:v>
                </c:pt>
                <c:pt idx="267">
                  <c:v>40757.0</c:v>
                </c:pt>
                <c:pt idx="268">
                  <c:v>40758.0</c:v>
                </c:pt>
                <c:pt idx="269">
                  <c:v>40759.0</c:v>
                </c:pt>
                <c:pt idx="270">
                  <c:v>40760.0</c:v>
                </c:pt>
                <c:pt idx="271">
                  <c:v>40761.0</c:v>
                </c:pt>
                <c:pt idx="272">
                  <c:v>40762.0</c:v>
                </c:pt>
                <c:pt idx="273">
                  <c:v>40763.0</c:v>
                </c:pt>
                <c:pt idx="274">
                  <c:v>40764.0</c:v>
                </c:pt>
                <c:pt idx="275">
                  <c:v>40765.0</c:v>
                </c:pt>
                <c:pt idx="276">
                  <c:v>40766.0</c:v>
                </c:pt>
                <c:pt idx="277">
                  <c:v>40767.0</c:v>
                </c:pt>
                <c:pt idx="278">
                  <c:v>40768.0</c:v>
                </c:pt>
                <c:pt idx="279">
                  <c:v>40769.0</c:v>
                </c:pt>
                <c:pt idx="280">
                  <c:v>40770.0</c:v>
                </c:pt>
                <c:pt idx="281">
                  <c:v>40771.0</c:v>
                </c:pt>
                <c:pt idx="282">
                  <c:v>40772.0</c:v>
                </c:pt>
                <c:pt idx="283">
                  <c:v>40773.0</c:v>
                </c:pt>
                <c:pt idx="284">
                  <c:v>40774.0</c:v>
                </c:pt>
                <c:pt idx="285">
                  <c:v>40775.0</c:v>
                </c:pt>
                <c:pt idx="286">
                  <c:v>40776.0</c:v>
                </c:pt>
                <c:pt idx="287">
                  <c:v>40777.0</c:v>
                </c:pt>
                <c:pt idx="288">
                  <c:v>40778.0</c:v>
                </c:pt>
                <c:pt idx="289">
                  <c:v>40779.0</c:v>
                </c:pt>
                <c:pt idx="290">
                  <c:v>40780.0</c:v>
                </c:pt>
                <c:pt idx="291">
                  <c:v>40781.0</c:v>
                </c:pt>
                <c:pt idx="292">
                  <c:v>40782.0</c:v>
                </c:pt>
                <c:pt idx="293">
                  <c:v>40783.0</c:v>
                </c:pt>
                <c:pt idx="294">
                  <c:v>40784.0</c:v>
                </c:pt>
                <c:pt idx="295">
                  <c:v>40785.0</c:v>
                </c:pt>
                <c:pt idx="296">
                  <c:v>40786.0</c:v>
                </c:pt>
                <c:pt idx="297">
                  <c:v>40787.0</c:v>
                </c:pt>
                <c:pt idx="298">
                  <c:v>40788.0</c:v>
                </c:pt>
                <c:pt idx="299">
                  <c:v>40789.0</c:v>
                </c:pt>
                <c:pt idx="300">
                  <c:v>40790.0</c:v>
                </c:pt>
                <c:pt idx="301">
                  <c:v>40791.0</c:v>
                </c:pt>
                <c:pt idx="302">
                  <c:v>40792.0</c:v>
                </c:pt>
                <c:pt idx="303">
                  <c:v>40793.0</c:v>
                </c:pt>
                <c:pt idx="304">
                  <c:v>40794.0</c:v>
                </c:pt>
                <c:pt idx="305">
                  <c:v>40795.0</c:v>
                </c:pt>
                <c:pt idx="306">
                  <c:v>40796.0</c:v>
                </c:pt>
                <c:pt idx="307">
                  <c:v>40797.0</c:v>
                </c:pt>
                <c:pt idx="308">
                  <c:v>40798.0</c:v>
                </c:pt>
                <c:pt idx="309">
                  <c:v>40799.0</c:v>
                </c:pt>
                <c:pt idx="310">
                  <c:v>40800.0</c:v>
                </c:pt>
                <c:pt idx="311">
                  <c:v>40801.0</c:v>
                </c:pt>
                <c:pt idx="312">
                  <c:v>40802.0</c:v>
                </c:pt>
                <c:pt idx="313">
                  <c:v>40803.0</c:v>
                </c:pt>
                <c:pt idx="314">
                  <c:v>40804.0</c:v>
                </c:pt>
                <c:pt idx="315">
                  <c:v>40805.0</c:v>
                </c:pt>
                <c:pt idx="316">
                  <c:v>40806.0</c:v>
                </c:pt>
                <c:pt idx="317">
                  <c:v>40807.0</c:v>
                </c:pt>
                <c:pt idx="318">
                  <c:v>40808.0</c:v>
                </c:pt>
                <c:pt idx="319">
                  <c:v>40809.0</c:v>
                </c:pt>
                <c:pt idx="320">
                  <c:v>40810.0</c:v>
                </c:pt>
                <c:pt idx="321">
                  <c:v>40811.0</c:v>
                </c:pt>
                <c:pt idx="322">
                  <c:v>40812.0</c:v>
                </c:pt>
                <c:pt idx="323">
                  <c:v>40813.0</c:v>
                </c:pt>
                <c:pt idx="324">
                  <c:v>40814.0</c:v>
                </c:pt>
                <c:pt idx="325">
                  <c:v>40815.0</c:v>
                </c:pt>
                <c:pt idx="326">
                  <c:v>40816.0</c:v>
                </c:pt>
                <c:pt idx="327">
                  <c:v>40817.0</c:v>
                </c:pt>
                <c:pt idx="328">
                  <c:v>40818.0</c:v>
                </c:pt>
                <c:pt idx="329">
                  <c:v>40819.0</c:v>
                </c:pt>
                <c:pt idx="330">
                  <c:v>40820.0</c:v>
                </c:pt>
                <c:pt idx="331">
                  <c:v>40821.0</c:v>
                </c:pt>
                <c:pt idx="332">
                  <c:v>40822.0</c:v>
                </c:pt>
                <c:pt idx="333">
                  <c:v>40823.0</c:v>
                </c:pt>
                <c:pt idx="334">
                  <c:v>40824.0</c:v>
                </c:pt>
                <c:pt idx="335">
                  <c:v>40825.0</c:v>
                </c:pt>
                <c:pt idx="336">
                  <c:v>40826.0</c:v>
                </c:pt>
                <c:pt idx="337">
                  <c:v>40827.0</c:v>
                </c:pt>
                <c:pt idx="338">
                  <c:v>40828.0</c:v>
                </c:pt>
                <c:pt idx="339">
                  <c:v>40829.0</c:v>
                </c:pt>
                <c:pt idx="340">
                  <c:v>40830.0</c:v>
                </c:pt>
                <c:pt idx="341">
                  <c:v>40831.0</c:v>
                </c:pt>
                <c:pt idx="342">
                  <c:v>40832.0</c:v>
                </c:pt>
                <c:pt idx="343">
                  <c:v>40833.0</c:v>
                </c:pt>
                <c:pt idx="344">
                  <c:v>40834.0</c:v>
                </c:pt>
                <c:pt idx="345">
                  <c:v>40835.0</c:v>
                </c:pt>
                <c:pt idx="346">
                  <c:v>40836.0</c:v>
                </c:pt>
                <c:pt idx="347">
                  <c:v>40837.0</c:v>
                </c:pt>
                <c:pt idx="348">
                  <c:v>40838.0</c:v>
                </c:pt>
                <c:pt idx="349">
                  <c:v>40839.0</c:v>
                </c:pt>
                <c:pt idx="350">
                  <c:v>40840.0</c:v>
                </c:pt>
                <c:pt idx="351">
                  <c:v>40841.0</c:v>
                </c:pt>
                <c:pt idx="352">
                  <c:v>40842.0</c:v>
                </c:pt>
                <c:pt idx="353">
                  <c:v>40843.0</c:v>
                </c:pt>
                <c:pt idx="354">
                  <c:v>40844.0</c:v>
                </c:pt>
                <c:pt idx="355">
                  <c:v>40845.0</c:v>
                </c:pt>
                <c:pt idx="356">
                  <c:v>40846.0</c:v>
                </c:pt>
                <c:pt idx="357">
                  <c:v>40847.0</c:v>
                </c:pt>
                <c:pt idx="358">
                  <c:v>40848.0</c:v>
                </c:pt>
                <c:pt idx="359">
                  <c:v>40849.0</c:v>
                </c:pt>
                <c:pt idx="360">
                  <c:v>40850.0</c:v>
                </c:pt>
                <c:pt idx="361">
                  <c:v>40851.0</c:v>
                </c:pt>
                <c:pt idx="362">
                  <c:v>40852.0</c:v>
                </c:pt>
                <c:pt idx="363">
                  <c:v>40853.0</c:v>
                </c:pt>
                <c:pt idx="364">
                  <c:v>40854.0</c:v>
                </c:pt>
                <c:pt idx="365">
                  <c:v>40855.0</c:v>
                </c:pt>
                <c:pt idx="366">
                  <c:v>40856.0</c:v>
                </c:pt>
                <c:pt idx="367">
                  <c:v>40857.0</c:v>
                </c:pt>
                <c:pt idx="368">
                  <c:v>40858.0</c:v>
                </c:pt>
                <c:pt idx="369">
                  <c:v>40859.0</c:v>
                </c:pt>
                <c:pt idx="370">
                  <c:v>40860.0</c:v>
                </c:pt>
                <c:pt idx="371">
                  <c:v>40861.0</c:v>
                </c:pt>
                <c:pt idx="372">
                  <c:v>40862.0</c:v>
                </c:pt>
                <c:pt idx="373">
                  <c:v>40863.0</c:v>
                </c:pt>
                <c:pt idx="374">
                  <c:v>40864.0</c:v>
                </c:pt>
                <c:pt idx="375">
                  <c:v>40865.0</c:v>
                </c:pt>
                <c:pt idx="376">
                  <c:v>40866.0</c:v>
                </c:pt>
                <c:pt idx="377">
                  <c:v>40867.0</c:v>
                </c:pt>
                <c:pt idx="378">
                  <c:v>40868.0</c:v>
                </c:pt>
                <c:pt idx="379">
                  <c:v>40869.0</c:v>
                </c:pt>
                <c:pt idx="380">
                  <c:v>40870.0</c:v>
                </c:pt>
                <c:pt idx="381">
                  <c:v>40871.0</c:v>
                </c:pt>
                <c:pt idx="382">
                  <c:v>40872.0</c:v>
                </c:pt>
                <c:pt idx="383">
                  <c:v>40873.0</c:v>
                </c:pt>
                <c:pt idx="384">
                  <c:v>40874.0</c:v>
                </c:pt>
                <c:pt idx="385">
                  <c:v>40875.0</c:v>
                </c:pt>
                <c:pt idx="386">
                  <c:v>40876.0</c:v>
                </c:pt>
                <c:pt idx="387">
                  <c:v>40877.0</c:v>
                </c:pt>
                <c:pt idx="388">
                  <c:v>40878.0</c:v>
                </c:pt>
                <c:pt idx="389">
                  <c:v>40879.0</c:v>
                </c:pt>
                <c:pt idx="390">
                  <c:v>40880.0</c:v>
                </c:pt>
                <c:pt idx="391">
                  <c:v>40881.0</c:v>
                </c:pt>
                <c:pt idx="392">
                  <c:v>40882.0</c:v>
                </c:pt>
                <c:pt idx="393">
                  <c:v>40883.0</c:v>
                </c:pt>
                <c:pt idx="394">
                  <c:v>40884.0</c:v>
                </c:pt>
                <c:pt idx="395">
                  <c:v>40885.0</c:v>
                </c:pt>
                <c:pt idx="396">
                  <c:v>40886.0</c:v>
                </c:pt>
                <c:pt idx="397">
                  <c:v>40887.0</c:v>
                </c:pt>
                <c:pt idx="398">
                  <c:v>40888.0</c:v>
                </c:pt>
                <c:pt idx="399">
                  <c:v>40889.0</c:v>
                </c:pt>
                <c:pt idx="400">
                  <c:v>40890.0</c:v>
                </c:pt>
                <c:pt idx="401">
                  <c:v>40891.0</c:v>
                </c:pt>
                <c:pt idx="402">
                  <c:v>40892.0</c:v>
                </c:pt>
                <c:pt idx="403">
                  <c:v>40893.0</c:v>
                </c:pt>
                <c:pt idx="404">
                  <c:v>40894.0</c:v>
                </c:pt>
                <c:pt idx="405">
                  <c:v>40895.0</c:v>
                </c:pt>
                <c:pt idx="406">
                  <c:v>40896.0</c:v>
                </c:pt>
                <c:pt idx="407">
                  <c:v>40897.0</c:v>
                </c:pt>
                <c:pt idx="408">
                  <c:v>40898.0</c:v>
                </c:pt>
                <c:pt idx="409">
                  <c:v>40899.0</c:v>
                </c:pt>
                <c:pt idx="410">
                  <c:v>40900.0</c:v>
                </c:pt>
                <c:pt idx="411">
                  <c:v>40901.0</c:v>
                </c:pt>
                <c:pt idx="412">
                  <c:v>40902.0</c:v>
                </c:pt>
                <c:pt idx="413">
                  <c:v>40903.0</c:v>
                </c:pt>
                <c:pt idx="414">
                  <c:v>40904.0</c:v>
                </c:pt>
                <c:pt idx="415">
                  <c:v>40905.0</c:v>
                </c:pt>
                <c:pt idx="416">
                  <c:v>40906.0</c:v>
                </c:pt>
                <c:pt idx="417">
                  <c:v>40907.0</c:v>
                </c:pt>
                <c:pt idx="418">
                  <c:v>40908.0</c:v>
                </c:pt>
                <c:pt idx="419">
                  <c:v>40909.0</c:v>
                </c:pt>
                <c:pt idx="420">
                  <c:v>40910.0</c:v>
                </c:pt>
                <c:pt idx="421">
                  <c:v>40911.0</c:v>
                </c:pt>
                <c:pt idx="422">
                  <c:v>40912.0</c:v>
                </c:pt>
                <c:pt idx="423">
                  <c:v>40913.0</c:v>
                </c:pt>
                <c:pt idx="424">
                  <c:v>40914.0</c:v>
                </c:pt>
                <c:pt idx="425">
                  <c:v>40915.0</c:v>
                </c:pt>
                <c:pt idx="426">
                  <c:v>40916.0</c:v>
                </c:pt>
                <c:pt idx="427">
                  <c:v>40917.0</c:v>
                </c:pt>
                <c:pt idx="428">
                  <c:v>40918.0</c:v>
                </c:pt>
                <c:pt idx="429">
                  <c:v>40919.0</c:v>
                </c:pt>
                <c:pt idx="430">
                  <c:v>40920.0</c:v>
                </c:pt>
                <c:pt idx="431">
                  <c:v>40921.0</c:v>
                </c:pt>
                <c:pt idx="432">
                  <c:v>40922.0</c:v>
                </c:pt>
                <c:pt idx="433">
                  <c:v>40923.0</c:v>
                </c:pt>
                <c:pt idx="434">
                  <c:v>40924.0</c:v>
                </c:pt>
                <c:pt idx="435">
                  <c:v>40925.0</c:v>
                </c:pt>
                <c:pt idx="436">
                  <c:v>40926.0</c:v>
                </c:pt>
                <c:pt idx="437">
                  <c:v>40927.0</c:v>
                </c:pt>
                <c:pt idx="438">
                  <c:v>40928.0</c:v>
                </c:pt>
                <c:pt idx="439">
                  <c:v>40929.0</c:v>
                </c:pt>
                <c:pt idx="440">
                  <c:v>40930.0</c:v>
                </c:pt>
                <c:pt idx="441">
                  <c:v>40931.0</c:v>
                </c:pt>
                <c:pt idx="442">
                  <c:v>40932.0</c:v>
                </c:pt>
                <c:pt idx="443">
                  <c:v>40933.0</c:v>
                </c:pt>
                <c:pt idx="444">
                  <c:v>40934.0</c:v>
                </c:pt>
                <c:pt idx="445">
                  <c:v>40935.0</c:v>
                </c:pt>
                <c:pt idx="446">
                  <c:v>40936.0</c:v>
                </c:pt>
                <c:pt idx="447">
                  <c:v>40937.0</c:v>
                </c:pt>
                <c:pt idx="448">
                  <c:v>40938.0</c:v>
                </c:pt>
                <c:pt idx="449">
                  <c:v>40939.0</c:v>
                </c:pt>
                <c:pt idx="450">
                  <c:v>40940.0</c:v>
                </c:pt>
                <c:pt idx="451">
                  <c:v>40941.0</c:v>
                </c:pt>
                <c:pt idx="452">
                  <c:v>40942.0</c:v>
                </c:pt>
                <c:pt idx="453">
                  <c:v>40943.0</c:v>
                </c:pt>
                <c:pt idx="454">
                  <c:v>40944.0</c:v>
                </c:pt>
                <c:pt idx="455">
                  <c:v>40945.0</c:v>
                </c:pt>
                <c:pt idx="456">
                  <c:v>40946.0</c:v>
                </c:pt>
                <c:pt idx="457">
                  <c:v>40947.0</c:v>
                </c:pt>
                <c:pt idx="458">
                  <c:v>40948.0</c:v>
                </c:pt>
                <c:pt idx="459">
                  <c:v>40949.0</c:v>
                </c:pt>
                <c:pt idx="460">
                  <c:v>40950.0</c:v>
                </c:pt>
                <c:pt idx="461">
                  <c:v>40951.0</c:v>
                </c:pt>
                <c:pt idx="462">
                  <c:v>40952.0</c:v>
                </c:pt>
                <c:pt idx="463">
                  <c:v>40953.0</c:v>
                </c:pt>
                <c:pt idx="464">
                  <c:v>40954.0</c:v>
                </c:pt>
                <c:pt idx="465">
                  <c:v>40955.0</c:v>
                </c:pt>
                <c:pt idx="466">
                  <c:v>40956.0</c:v>
                </c:pt>
                <c:pt idx="467">
                  <c:v>40957.0</c:v>
                </c:pt>
                <c:pt idx="468">
                  <c:v>40958.0</c:v>
                </c:pt>
                <c:pt idx="469">
                  <c:v>40959.0</c:v>
                </c:pt>
                <c:pt idx="470">
                  <c:v>40960.0</c:v>
                </c:pt>
                <c:pt idx="471">
                  <c:v>40961.0</c:v>
                </c:pt>
                <c:pt idx="472">
                  <c:v>40962.0</c:v>
                </c:pt>
                <c:pt idx="473">
                  <c:v>40963.0</c:v>
                </c:pt>
                <c:pt idx="474">
                  <c:v>40964.0</c:v>
                </c:pt>
                <c:pt idx="475">
                  <c:v>40965.0</c:v>
                </c:pt>
                <c:pt idx="476">
                  <c:v>40966.0</c:v>
                </c:pt>
                <c:pt idx="477">
                  <c:v>40967.0</c:v>
                </c:pt>
                <c:pt idx="478">
                  <c:v>40968.0</c:v>
                </c:pt>
                <c:pt idx="479">
                  <c:v>40969.0</c:v>
                </c:pt>
                <c:pt idx="480">
                  <c:v>40970.0</c:v>
                </c:pt>
                <c:pt idx="481">
                  <c:v>40971.0</c:v>
                </c:pt>
                <c:pt idx="482">
                  <c:v>40972.0</c:v>
                </c:pt>
                <c:pt idx="483">
                  <c:v>40973.0</c:v>
                </c:pt>
                <c:pt idx="484">
                  <c:v>40974.0</c:v>
                </c:pt>
                <c:pt idx="485">
                  <c:v>40975.0</c:v>
                </c:pt>
                <c:pt idx="486">
                  <c:v>40976.0</c:v>
                </c:pt>
                <c:pt idx="487">
                  <c:v>40977.0</c:v>
                </c:pt>
                <c:pt idx="488">
                  <c:v>40978.0</c:v>
                </c:pt>
                <c:pt idx="489">
                  <c:v>40979.0</c:v>
                </c:pt>
                <c:pt idx="490">
                  <c:v>40980.0</c:v>
                </c:pt>
                <c:pt idx="491">
                  <c:v>40981.0</c:v>
                </c:pt>
                <c:pt idx="492">
                  <c:v>40982.0</c:v>
                </c:pt>
                <c:pt idx="493">
                  <c:v>40983.0</c:v>
                </c:pt>
                <c:pt idx="494">
                  <c:v>40984.0</c:v>
                </c:pt>
                <c:pt idx="495">
                  <c:v>40985.0</c:v>
                </c:pt>
                <c:pt idx="496">
                  <c:v>40986.0</c:v>
                </c:pt>
                <c:pt idx="497">
                  <c:v>40987.0</c:v>
                </c:pt>
                <c:pt idx="498">
                  <c:v>40988.0</c:v>
                </c:pt>
                <c:pt idx="499">
                  <c:v>40989.0</c:v>
                </c:pt>
                <c:pt idx="500">
                  <c:v>40990.0</c:v>
                </c:pt>
                <c:pt idx="501">
                  <c:v>40991.0</c:v>
                </c:pt>
                <c:pt idx="502">
                  <c:v>40992.0</c:v>
                </c:pt>
                <c:pt idx="503">
                  <c:v>40993.0</c:v>
                </c:pt>
                <c:pt idx="504">
                  <c:v>40994.0</c:v>
                </c:pt>
                <c:pt idx="505">
                  <c:v>40995.0</c:v>
                </c:pt>
                <c:pt idx="506">
                  <c:v>40996.0</c:v>
                </c:pt>
                <c:pt idx="507">
                  <c:v>40997.0</c:v>
                </c:pt>
                <c:pt idx="508">
                  <c:v>40998.0</c:v>
                </c:pt>
                <c:pt idx="509">
                  <c:v>40999.0</c:v>
                </c:pt>
                <c:pt idx="510">
                  <c:v>41000.0</c:v>
                </c:pt>
                <c:pt idx="511">
                  <c:v>41001.0</c:v>
                </c:pt>
                <c:pt idx="512">
                  <c:v>41002.0</c:v>
                </c:pt>
                <c:pt idx="513">
                  <c:v>41003.0</c:v>
                </c:pt>
                <c:pt idx="514">
                  <c:v>41004.0</c:v>
                </c:pt>
                <c:pt idx="515">
                  <c:v>41005.0</c:v>
                </c:pt>
                <c:pt idx="516">
                  <c:v>41006.0</c:v>
                </c:pt>
                <c:pt idx="517">
                  <c:v>41007.0</c:v>
                </c:pt>
                <c:pt idx="518">
                  <c:v>41008.0</c:v>
                </c:pt>
                <c:pt idx="519">
                  <c:v>41009.0</c:v>
                </c:pt>
                <c:pt idx="520">
                  <c:v>41010.0</c:v>
                </c:pt>
                <c:pt idx="521">
                  <c:v>41011.0</c:v>
                </c:pt>
                <c:pt idx="522">
                  <c:v>41012.0</c:v>
                </c:pt>
                <c:pt idx="523">
                  <c:v>41013.0</c:v>
                </c:pt>
                <c:pt idx="524">
                  <c:v>41014.0</c:v>
                </c:pt>
                <c:pt idx="525">
                  <c:v>41015.0</c:v>
                </c:pt>
                <c:pt idx="526">
                  <c:v>41016.0</c:v>
                </c:pt>
                <c:pt idx="527">
                  <c:v>41017.0</c:v>
                </c:pt>
                <c:pt idx="528">
                  <c:v>41018.0</c:v>
                </c:pt>
                <c:pt idx="529">
                  <c:v>41019.0</c:v>
                </c:pt>
                <c:pt idx="530">
                  <c:v>41020.0</c:v>
                </c:pt>
                <c:pt idx="531">
                  <c:v>41021.0</c:v>
                </c:pt>
                <c:pt idx="532">
                  <c:v>41022.0</c:v>
                </c:pt>
                <c:pt idx="533">
                  <c:v>41023.0</c:v>
                </c:pt>
                <c:pt idx="534">
                  <c:v>41024.0</c:v>
                </c:pt>
                <c:pt idx="535">
                  <c:v>41025.0</c:v>
                </c:pt>
                <c:pt idx="536">
                  <c:v>41026.0</c:v>
                </c:pt>
                <c:pt idx="537">
                  <c:v>41027.0</c:v>
                </c:pt>
                <c:pt idx="538">
                  <c:v>41028.0</c:v>
                </c:pt>
                <c:pt idx="539">
                  <c:v>41029.0</c:v>
                </c:pt>
                <c:pt idx="540">
                  <c:v>41030.0</c:v>
                </c:pt>
                <c:pt idx="541">
                  <c:v>41031.0</c:v>
                </c:pt>
                <c:pt idx="542">
                  <c:v>41032.0</c:v>
                </c:pt>
                <c:pt idx="543">
                  <c:v>41033.0</c:v>
                </c:pt>
                <c:pt idx="544">
                  <c:v>41034.0</c:v>
                </c:pt>
                <c:pt idx="545">
                  <c:v>41035.0</c:v>
                </c:pt>
                <c:pt idx="546">
                  <c:v>41036.0</c:v>
                </c:pt>
                <c:pt idx="547">
                  <c:v>41037.0</c:v>
                </c:pt>
                <c:pt idx="548">
                  <c:v>41038.0</c:v>
                </c:pt>
                <c:pt idx="549">
                  <c:v>41039.0</c:v>
                </c:pt>
                <c:pt idx="550">
                  <c:v>41040.0</c:v>
                </c:pt>
                <c:pt idx="551">
                  <c:v>41041.0</c:v>
                </c:pt>
                <c:pt idx="552">
                  <c:v>41042.0</c:v>
                </c:pt>
                <c:pt idx="553">
                  <c:v>41043.0</c:v>
                </c:pt>
                <c:pt idx="554">
                  <c:v>41044.0</c:v>
                </c:pt>
                <c:pt idx="555">
                  <c:v>41045.0</c:v>
                </c:pt>
                <c:pt idx="556">
                  <c:v>41046.0</c:v>
                </c:pt>
                <c:pt idx="557">
                  <c:v>41047.0</c:v>
                </c:pt>
                <c:pt idx="558">
                  <c:v>41048.0</c:v>
                </c:pt>
                <c:pt idx="559">
                  <c:v>41049.0</c:v>
                </c:pt>
                <c:pt idx="560">
                  <c:v>41050.0</c:v>
                </c:pt>
                <c:pt idx="561">
                  <c:v>41051.0</c:v>
                </c:pt>
                <c:pt idx="562">
                  <c:v>41052.0</c:v>
                </c:pt>
                <c:pt idx="563">
                  <c:v>41053.0</c:v>
                </c:pt>
                <c:pt idx="564">
                  <c:v>41054.0</c:v>
                </c:pt>
                <c:pt idx="565">
                  <c:v>41055.0</c:v>
                </c:pt>
                <c:pt idx="566">
                  <c:v>41061.0</c:v>
                </c:pt>
                <c:pt idx="567">
                  <c:v>41062.0</c:v>
                </c:pt>
                <c:pt idx="568">
                  <c:v>41063.0</c:v>
                </c:pt>
                <c:pt idx="569">
                  <c:v>41064.0</c:v>
                </c:pt>
                <c:pt idx="570">
                  <c:v>41065.0</c:v>
                </c:pt>
                <c:pt idx="571">
                  <c:v>41066.0</c:v>
                </c:pt>
                <c:pt idx="572">
                  <c:v>41067.0</c:v>
                </c:pt>
                <c:pt idx="573">
                  <c:v>41068.0</c:v>
                </c:pt>
                <c:pt idx="574">
                  <c:v>41069.0</c:v>
                </c:pt>
                <c:pt idx="575">
                  <c:v>41070.0</c:v>
                </c:pt>
                <c:pt idx="576">
                  <c:v>41071.0</c:v>
                </c:pt>
                <c:pt idx="577">
                  <c:v>41072.0</c:v>
                </c:pt>
                <c:pt idx="578">
                  <c:v>41073.0</c:v>
                </c:pt>
                <c:pt idx="579">
                  <c:v>41074.0</c:v>
                </c:pt>
                <c:pt idx="580">
                  <c:v>41075.0</c:v>
                </c:pt>
                <c:pt idx="581">
                  <c:v>41076.0</c:v>
                </c:pt>
                <c:pt idx="582">
                  <c:v>41077.0</c:v>
                </c:pt>
                <c:pt idx="583">
                  <c:v>41078.0</c:v>
                </c:pt>
                <c:pt idx="584">
                  <c:v>41079.0</c:v>
                </c:pt>
                <c:pt idx="585">
                  <c:v>41080.0</c:v>
                </c:pt>
                <c:pt idx="586">
                  <c:v>41081.0</c:v>
                </c:pt>
                <c:pt idx="587">
                  <c:v>41082.0</c:v>
                </c:pt>
                <c:pt idx="588">
                  <c:v>41083.0</c:v>
                </c:pt>
                <c:pt idx="589">
                  <c:v>41084.0</c:v>
                </c:pt>
                <c:pt idx="590">
                  <c:v>41085.0</c:v>
                </c:pt>
                <c:pt idx="591">
                  <c:v>41086.0</c:v>
                </c:pt>
                <c:pt idx="592">
                  <c:v>41087.0</c:v>
                </c:pt>
                <c:pt idx="593">
                  <c:v>41088.0</c:v>
                </c:pt>
                <c:pt idx="594">
                  <c:v>41089.0</c:v>
                </c:pt>
                <c:pt idx="595">
                  <c:v>41090.0</c:v>
                </c:pt>
                <c:pt idx="596">
                  <c:v>41091.0</c:v>
                </c:pt>
                <c:pt idx="597">
                  <c:v>41092.0</c:v>
                </c:pt>
                <c:pt idx="598">
                  <c:v>41093.0</c:v>
                </c:pt>
                <c:pt idx="599">
                  <c:v>41094.0</c:v>
                </c:pt>
                <c:pt idx="600">
                  <c:v>41095.0</c:v>
                </c:pt>
                <c:pt idx="601">
                  <c:v>41096.0</c:v>
                </c:pt>
                <c:pt idx="602">
                  <c:v>41097.0</c:v>
                </c:pt>
                <c:pt idx="603">
                  <c:v>41098.0</c:v>
                </c:pt>
                <c:pt idx="604">
                  <c:v>41099.0</c:v>
                </c:pt>
                <c:pt idx="605">
                  <c:v>41100.0</c:v>
                </c:pt>
                <c:pt idx="606">
                  <c:v>41101.0</c:v>
                </c:pt>
                <c:pt idx="607">
                  <c:v>41102.0</c:v>
                </c:pt>
                <c:pt idx="608">
                  <c:v>41103.0</c:v>
                </c:pt>
                <c:pt idx="609">
                  <c:v>41104.0</c:v>
                </c:pt>
                <c:pt idx="610">
                  <c:v>41105.0</c:v>
                </c:pt>
                <c:pt idx="611">
                  <c:v>41106.0</c:v>
                </c:pt>
                <c:pt idx="612">
                  <c:v>41107.0</c:v>
                </c:pt>
                <c:pt idx="613">
                  <c:v>41108.0</c:v>
                </c:pt>
                <c:pt idx="614">
                  <c:v>41109.0</c:v>
                </c:pt>
                <c:pt idx="615">
                  <c:v>41110.0</c:v>
                </c:pt>
                <c:pt idx="616">
                  <c:v>41111.0</c:v>
                </c:pt>
                <c:pt idx="617">
                  <c:v>41112.0</c:v>
                </c:pt>
                <c:pt idx="618">
                  <c:v>41113.0</c:v>
                </c:pt>
                <c:pt idx="619">
                  <c:v>41114.0</c:v>
                </c:pt>
                <c:pt idx="620">
                  <c:v>41115.0</c:v>
                </c:pt>
                <c:pt idx="621">
                  <c:v>41116.0</c:v>
                </c:pt>
                <c:pt idx="622">
                  <c:v>41117.0</c:v>
                </c:pt>
                <c:pt idx="623">
                  <c:v>41118.0</c:v>
                </c:pt>
                <c:pt idx="624">
                  <c:v>41119.0</c:v>
                </c:pt>
                <c:pt idx="625">
                  <c:v>41120.0</c:v>
                </c:pt>
                <c:pt idx="626">
                  <c:v>41121.0</c:v>
                </c:pt>
                <c:pt idx="627">
                  <c:v>41122.0</c:v>
                </c:pt>
                <c:pt idx="628">
                  <c:v>41123.0</c:v>
                </c:pt>
                <c:pt idx="629">
                  <c:v>41124.0</c:v>
                </c:pt>
                <c:pt idx="630">
                  <c:v>41125.0</c:v>
                </c:pt>
                <c:pt idx="631">
                  <c:v>41126.0</c:v>
                </c:pt>
                <c:pt idx="632">
                  <c:v>41127.0</c:v>
                </c:pt>
                <c:pt idx="633">
                  <c:v>41128.0</c:v>
                </c:pt>
                <c:pt idx="634">
                  <c:v>41129.0</c:v>
                </c:pt>
                <c:pt idx="635">
                  <c:v>41130.0</c:v>
                </c:pt>
                <c:pt idx="636">
                  <c:v>41131.0</c:v>
                </c:pt>
                <c:pt idx="637">
                  <c:v>41132.0</c:v>
                </c:pt>
                <c:pt idx="638">
                  <c:v>41133.0</c:v>
                </c:pt>
                <c:pt idx="639">
                  <c:v>41134.0</c:v>
                </c:pt>
                <c:pt idx="640">
                  <c:v>41135.0</c:v>
                </c:pt>
                <c:pt idx="641">
                  <c:v>41136.0</c:v>
                </c:pt>
                <c:pt idx="642">
                  <c:v>41137.0</c:v>
                </c:pt>
                <c:pt idx="643">
                  <c:v>41138.0</c:v>
                </c:pt>
                <c:pt idx="644">
                  <c:v>41139.0</c:v>
                </c:pt>
                <c:pt idx="645">
                  <c:v>41140.0</c:v>
                </c:pt>
                <c:pt idx="646">
                  <c:v>41141.0</c:v>
                </c:pt>
                <c:pt idx="647">
                  <c:v>41142.0</c:v>
                </c:pt>
                <c:pt idx="648">
                  <c:v>41143.0</c:v>
                </c:pt>
                <c:pt idx="649">
                  <c:v>41144.0</c:v>
                </c:pt>
                <c:pt idx="650">
                  <c:v>41145.0</c:v>
                </c:pt>
                <c:pt idx="651">
                  <c:v>41146.0</c:v>
                </c:pt>
                <c:pt idx="652">
                  <c:v>41147.0</c:v>
                </c:pt>
                <c:pt idx="653">
                  <c:v>41148.0</c:v>
                </c:pt>
                <c:pt idx="654">
                  <c:v>41149.0</c:v>
                </c:pt>
                <c:pt idx="655">
                  <c:v>41150.0</c:v>
                </c:pt>
                <c:pt idx="656">
                  <c:v>41151.0</c:v>
                </c:pt>
                <c:pt idx="657">
                  <c:v>41152.0</c:v>
                </c:pt>
                <c:pt idx="658">
                  <c:v>41153.0</c:v>
                </c:pt>
                <c:pt idx="659">
                  <c:v>41154.0</c:v>
                </c:pt>
                <c:pt idx="660">
                  <c:v>41155.0</c:v>
                </c:pt>
                <c:pt idx="661">
                  <c:v>41156.0</c:v>
                </c:pt>
                <c:pt idx="662">
                  <c:v>41157.0</c:v>
                </c:pt>
                <c:pt idx="663">
                  <c:v>41158.0</c:v>
                </c:pt>
                <c:pt idx="664">
                  <c:v>41159.0</c:v>
                </c:pt>
                <c:pt idx="665">
                  <c:v>41160.0</c:v>
                </c:pt>
                <c:pt idx="666">
                  <c:v>41161.0</c:v>
                </c:pt>
                <c:pt idx="667">
                  <c:v>41162.0</c:v>
                </c:pt>
                <c:pt idx="668">
                  <c:v>41163.0</c:v>
                </c:pt>
                <c:pt idx="669">
                  <c:v>41164.0</c:v>
                </c:pt>
                <c:pt idx="670">
                  <c:v>41165.0</c:v>
                </c:pt>
                <c:pt idx="671">
                  <c:v>41166.0</c:v>
                </c:pt>
                <c:pt idx="672">
                  <c:v>41167.0</c:v>
                </c:pt>
                <c:pt idx="673">
                  <c:v>41168.0</c:v>
                </c:pt>
                <c:pt idx="674">
                  <c:v>41169.0</c:v>
                </c:pt>
                <c:pt idx="675">
                  <c:v>41170.0</c:v>
                </c:pt>
                <c:pt idx="676">
                  <c:v>41171.0</c:v>
                </c:pt>
                <c:pt idx="677">
                  <c:v>41172.0</c:v>
                </c:pt>
                <c:pt idx="678">
                  <c:v>41173.0</c:v>
                </c:pt>
                <c:pt idx="679">
                  <c:v>41174.0</c:v>
                </c:pt>
                <c:pt idx="680">
                  <c:v>41175.0</c:v>
                </c:pt>
                <c:pt idx="681">
                  <c:v>41176.0</c:v>
                </c:pt>
                <c:pt idx="682">
                  <c:v>41177.0</c:v>
                </c:pt>
                <c:pt idx="683">
                  <c:v>41178.0</c:v>
                </c:pt>
                <c:pt idx="684">
                  <c:v>41179.0</c:v>
                </c:pt>
                <c:pt idx="685">
                  <c:v>41180.0</c:v>
                </c:pt>
                <c:pt idx="686">
                  <c:v>41181.0</c:v>
                </c:pt>
                <c:pt idx="687">
                  <c:v>41182.0</c:v>
                </c:pt>
                <c:pt idx="688">
                  <c:v>41183.0</c:v>
                </c:pt>
                <c:pt idx="689">
                  <c:v>41184.0</c:v>
                </c:pt>
                <c:pt idx="690">
                  <c:v>41185.0</c:v>
                </c:pt>
                <c:pt idx="691">
                  <c:v>41186.0</c:v>
                </c:pt>
                <c:pt idx="692">
                  <c:v>41187.0</c:v>
                </c:pt>
                <c:pt idx="693">
                  <c:v>41188.0</c:v>
                </c:pt>
                <c:pt idx="694">
                  <c:v>41189.0</c:v>
                </c:pt>
                <c:pt idx="695">
                  <c:v>41190.0</c:v>
                </c:pt>
                <c:pt idx="696">
                  <c:v>41191.0</c:v>
                </c:pt>
                <c:pt idx="697">
                  <c:v>41192.0</c:v>
                </c:pt>
                <c:pt idx="698">
                  <c:v>41193.0</c:v>
                </c:pt>
                <c:pt idx="699">
                  <c:v>41194.0</c:v>
                </c:pt>
                <c:pt idx="700">
                  <c:v>41195.0</c:v>
                </c:pt>
                <c:pt idx="701">
                  <c:v>41196.0</c:v>
                </c:pt>
                <c:pt idx="702">
                  <c:v>41197.0</c:v>
                </c:pt>
                <c:pt idx="703">
                  <c:v>41198.0</c:v>
                </c:pt>
                <c:pt idx="704">
                  <c:v>41199.0</c:v>
                </c:pt>
                <c:pt idx="705">
                  <c:v>41200.0</c:v>
                </c:pt>
                <c:pt idx="706">
                  <c:v>41201.0</c:v>
                </c:pt>
                <c:pt idx="707">
                  <c:v>41202.0</c:v>
                </c:pt>
                <c:pt idx="708">
                  <c:v>41203.0</c:v>
                </c:pt>
                <c:pt idx="709">
                  <c:v>41204.0</c:v>
                </c:pt>
                <c:pt idx="710">
                  <c:v>41205.0</c:v>
                </c:pt>
                <c:pt idx="711">
                  <c:v>41206.0</c:v>
                </c:pt>
                <c:pt idx="712">
                  <c:v>41207.0</c:v>
                </c:pt>
                <c:pt idx="713">
                  <c:v>41208.0</c:v>
                </c:pt>
                <c:pt idx="714">
                  <c:v>41209.0</c:v>
                </c:pt>
                <c:pt idx="715">
                  <c:v>41210.0</c:v>
                </c:pt>
                <c:pt idx="716">
                  <c:v>41211.0</c:v>
                </c:pt>
                <c:pt idx="717">
                  <c:v>41212.0</c:v>
                </c:pt>
                <c:pt idx="718">
                  <c:v>41213.0</c:v>
                </c:pt>
                <c:pt idx="719">
                  <c:v>41214.0</c:v>
                </c:pt>
                <c:pt idx="720">
                  <c:v>41215.0</c:v>
                </c:pt>
                <c:pt idx="721">
                  <c:v>41216.0</c:v>
                </c:pt>
                <c:pt idx="722">
                  <c:v>41217.0</c:v>
                </c:pt>
                <c:pt idx="723">
                  <c:v>41218.0</c:v>
                </c:pt>
                <c:pt idx="724">
                  <c:v>41219.0</c:v>
                </c:pt>
                <c:pt idx="725">
                  <c:v>41220.0</c:v>
                </c:pt>
                <c:pt idx="726">
                  <c:v>41221.0</c:v>
                </c:pt>
                <c:pt idx="727">
                  <c:v>41222.0</c:v>
                </c:pt>
                <c:pt idx="728">
                  <c:v>41223.0</c:v>
                </c:pt>
                <c:pt idx="729">
                  <c:v>41224.0</c:v>
                </c:pt>
                <c:pt idx="730">
                  <c:v>41225.0</c:v>
                </c:pt>
                <c:pt idx="731">
                  <c:v>41226.0</c:v>
                </c:pt>
                <c:pt idx="732">
                  <c:v>41227.0</c:v>
                </c:pt>
                <c:pt idx="733">
                  <c:v>41228.0</c:v>
                </c:pt>
                <c:pt idx="734">
                  <c:v>41229.0</c:v>
                </c:pt>
                <c:pt idx="735">
                  <c:v>41230.0</c:v>
                </c:pt>
                <c:pt idx="736">
                  <c:v>41231.0</c:v>
                </c:pt>
                <c:pt idx="737">
                  <c:v>41232.0</c:v>
                </c:pt>
                <c:pt idx="738">
                  <c:v>41233.0</c:v>
                </c:pt>
                <c:pt idx="739">
                  <c:v>41234.0</c:v>
                </c:pt>
                <c:pt idx="740">
                  <c:v>41235.0</c:v>
                </c:pt>
                <c:pt idx="741">
                  <c:v>41236.0</c:v>
                </c:pt>
                <c:pt idx="742">
                  <c:v>41237.0</c:v>
                </c:pt>
                <c:pt idx="743">
                  <c:v>41238.0</c:v>
                </c:pt>
                <c:pt idx="744">
                  <c:v>41239.0</c:v>
                </c:pt>
                <c:pt idx="745">
                  <c:v>41240.0</c:v>
                </c:pt>
                <c:pt idx="746">
                  <c:v>41241.0</c:v>
                </c:pt>
                <c:pt idx="747">
                  <c:v>41242.0</c:v>
                </c:pt>
                <c:pt idx="748">
                  <c:v>41243.0</c:v>
                </c:pt>
                <c:pt idx="749">
                  <c:v>41244.0</c:v>
                </c:pt>
                <c:pt idx="750">
                  <c:v>41245.0</c:v>
                </c:pt>
                <c:pt idx="751">
                  <c:v>41246.0</c:v>
                </c:pt>
                <c:pt idx="752">
                  <c:v>41247.0</c:v>
                </c:pt>
                <c:pt idx="753">
                  <c:v>41248.0</c:v>
                </c:pt>
                <c:pt idx="754">
                  <c:v>41249.0</c:v>
                </c:pt>
                <c:pt idx="755">
                  <c:v>41250.0</c:v>
                </c:pt>
                <c:pt idx="756">
                  <c:v>41251.0</c:v>
                </c:pt>
                <c:pt idx="757">
                  <c:v>41252.0</c:v>
                </c:pt>
                <c:pt idx="758">
                  <c:v>41253.0</c:v>
                </c:pt>
                <c:pt idx="759">
                  <c:v>41254.0</c:v>
                </c:pt>
                <c:pt idx="760">
                  <c:v>41255.0</c:v>
                </c:pt>
                <c:pt idx="761">
                  <c:v>41256.0</c:v>
                </c:pt>
                <c:pt idx="762">
                  <c:v>41257.0</c:v>
                </c:pt>
                <c:pt idx="763">
                  <c:v>41258.0</c:v>
                </c:pt>
                <c:pt idx="764">
                  <c:v>41259.0</c:v>
                </c:pt>
                <c:pt idx="765">
                  <c:v>41260.0</c:v>
                </c:pt>
                <c:pt idx="766">
                  <c:v>41261.0</c:v>
                </c:pt>
                <c:pt idx="767">
                  <c:v>41262.0</c:v>
                </c:pt>
                <c:pt idx="768">
                  <c:v>41263.0</c:v>
                </c:pt>
                <c:pt idx="769">
                  <c:v>41264.0</c:v>
                </c:pt>
                <c:pt idx="770">
                  <c:v>41265.0</c:v>
                </c:pt>
                <c:pt idx="771">
                  <c:v>41266.0</c:v>
                </c:pt>
                <c:pt idx="772">
                  <c:v>41267.0</c:v>
                </c:pt>
                <c:pt idx="773">
                  <c:v>41268.0</c:v>
                </c:pt>
                <c:pt idx="774">
                  <c:v>41269.0</c:v>
                </c:pt>
                <c:pt idx="775">
                  <c:v>41270.0</c:v>
                </c:pt>
                <c:pt idx="776">
                  <c:v>41271.0</c:v>
                </c:pt>
                <c:pt idx="777">
                  <c:v>41272.0</c:v>
                </c:pt>
                <c:pt idx="778">
                  <c:v>41273.0</c:v>
                </c:pt>
                <c:pt idx="779">
                  <c:v>41274.0</c:v>
                </c:pt>
                <c:pt idx="780">
                  <c:v>41275.0</c:v>
                </c:pt>
                <c:pt idx="781">
                  <c:v>41276.0</c:v>
                </c:pt>
                <c:pt idx="782">
                  <c:v>41277.0</c:v>
                </c:pt>
                <c:pt idx="783">
                  <c:v>41278.0</c:v>
                </c:pt>
                <c:pt idx="784">
                  <c:v>41279.0</c:v>
                </c:pt>
                <c:pt idx="785">
                  <c:v>41280.0</c:v>
                </c:pt>
                <c:pt idx="786">
                  <c:v>41281.0</c:v>
                </c:pt>
                <c:pt idx="787">
                  <c:v>41282.0</c:v>
                </c:pt>
                <c:pt idx="788">
                  <c:v>41283.0</c:v>
                </c:pt>
                <c:pt idx="789">
                  <c:v>41284.0</c:v>
                </c:pt>
                <c:pt idx="790">
                  <c:v>41285.0</c:v>
                </c:pt>
                <c:pt idx="791">
                  <c:v>41286.0</c:v>
                </c:pt>
                <c:pt idx="792">
                  <c:v>41287.0</c:v>
                </c:pt>
                <c:pt idx="793">
                  <c:v>41288.0</c:v>
                </c:pt>
                <c:pt idx="794">
                  <c:v>41289.0</c:v>
                </c:pt>
                <c:pt idx="795">
                  <c:v>41290.0</c:v>
                </c:pt>
                <c:pt idx="796">
                  <c:v>41291.0</c:v>
                </c:pt>
                <c:pt idx="797">
                  <c:v>41292.0</c:v>
                </c:pt>
                <c:pt idx="798">
                  <c:v>41293.0</c:v>
                </c:pt>
                <c:pt idx="799">
                  <c:v>41294.0</c:v>
                </c:pt>
                <c:pt idx="800">
                  <c:v>41295.0</c:v>
                </c:pt>
                <c:pt idx="801">
                  <c:v>41296.0</c:v>
                </c:pt>
                <c:pt idx="802">
                  <c:v>41297.0</c:v>
                </c:pt>
                <c:pt idx="803">
                  <c:v>41298.0</c:v>
                </c:pt>
                <c:pt idx="804">
                  <c:v>41299.0</c:v>
                </c:pt>
                <c:pt idx="805">
                  <c:v>41300.0</c:v>
                </c:pt>
                <c:pt idx="806">
                  <c:v>41301.0</c:v>
                </c:pt>
                <c:pt idx="807">
                  <c:v>41302.0</c:v>
                </c:pt>
                <c:pt idx="808">
                  <c:v>41303.0</c:v>
                </c:pt>
                <c:pt idx="809">
                  <c:v>41304.0</c:v>
                </c:pt>
                <c:pt idx="810">
                  <c:v>41305.0</c:v>
                </c:pt>
                <c:pt idx="811">
                  <c:v>41306.0</c:v>
                </c:pt>
                <c:pt idx="812">
                  <c:v>41307.0</c:v>
                </c:pt>
                <c:pt idx="813">
                  <c:v>41308.0</c:v>
                </c:pt>
                <c:pt idx="814">
                  <c:v>41309.0</c:v>
                </c:pt>
                <c:pt idx="815">
                  <c:v>41310.0</c:v>
                </c:pt>
                <c:pt idx="816">
                  <c:v>41311.0</c:v>
                </c:pt>
                <c:pt idx="817">
                  <c:v>41312.0</c:v>
                </c:pt>
                <c:pt idx="818">
                  <c:v>41313.0</c:v>
                </c:pt>
                <c:pt idx="819">
                  <c:v>41314.0</c:v>
                </c:pt>
                <c:pt idx="820">
                  <c:v>41315.0</c:v>
                </c:pt>
                <c:pt idx="821">
                  <c:v>41316.0</c:v>
                </c:pt>
                <c:pt idx="822">
                  <c:v>41317.0</c:v>
                </c:pt>
                <c:pt idx="823">
                  <c:v>41318.0</c:v>
                </c:pt>
                <c:pt idx="824">
                  <c:v>41319.0</c:v>
                </c:pt>
                <c:pt idx="825">
                  <c:v>41320.0</c:v>
                </c:pt>
                <c:pt idx="826">
                  <c:v>41321.0</c:v>
                </c:pt>
                <c:pt idx="827">
                  <c:v>41322.0</c:v>
                </c:pt>
                <c:pt idx="828">
                  <c:v>41323.0</c:v>
                </c:pt>
                <c:pt idx="829">
                  <c:v>41324.0</c:v>
                </c:pt>
                <c:pt idx="830">
                  <c:v>41325.0</c:v>
                </c:pt>
                <c:pt idx="831">
                  <c:v>41326.0</c:v>
                </c:pt>
                <c:pt idx="832">
                  <c:v>41327.0</c:v>
                </c:pt>
                <c:pt idx="833">
                  <c:v>41328.0</c:v>
                </c:pt>
                <c:pt idx="834">
                  <c:v>41329.0</c:v>
                </c:pt>
                <c:pt idx="835">
                  <c:v>41330.0</c:v>
                </c:pt>
                <c:pt idx="836">
                  <c:v>41331.0</c:v>
                </c:pt>
                <c:pt idx="837">
                  <c:v>41332.0</c:v>
                </c:pt>
                <c:pt idx="838">
                  <c:v>41333.0</c:v>
                </c:pt>
                <c:pt idx="839">
                  <c:v>41334.0</c:v>
                </c:pt>
                <c:pt idx="840">
                  <c:v>41335.0</c:v>
                </c:pt>
                <c:pt idx="841">
                  <c:v>41336.0</c:v>
                </c:pt>
                <c:pt idx="842">
                  <c:v>41337.0</c:v>
                </c:pt>
                <c:pt idx="843">
                  <c:v>41338.0</c:v>
                </c:pt>
                <c:pt idx="844">
                  <c:v>41339.0</c:v>
                </c:pt>
                <c:pt idx="845">
                  <c:v>41340.0</c:v>
                </c:pt>
                <c:pt idx="846">
                  <c:v>41341.0</c:v>
                </c:pt>
                <c:pt idx="847">
                  <c:v>41342.0</c:v>
                </c:pt>
                <c:pt idx="848">
                  <c:v>41343.0</c:v>
                </c:pt>
                <c:pt idx="849">
                  <c:v>41344.0</c:v>
                </c:pt>
                <c:pt idx="850">
                  <c:v>41345.0</c:v>
                </c:pt>
                <c:pt idx="851">
                  <c:v>41346.0</c:v>
                </c:pt>
                <c:pt idx="852">
                  <c:v>41347.0</c:v>
                </c:pt>
                <c:pt idx="853">
                  <c:v>41348.0</c:v>
                </c:pt>
                <c:pt idx="854">
                  <c:v>41349.0</c:v>
                </c:pt>
                <c:pt idx="855">
                  <c:v>41350.0</c:v>
                </c:pt>
                <c:pt idx="856">
                  <c:v>41351.0</c:v>
                </c:pt>
                <c:pt idx="857">
                  <c:v>41352.0</c:v>
                </c:pt>
                <c:pt idx="858">
                  <c:v>41353.0</c:v>
                </c:pt>
                <c:pt idx="859">
                  <c:v>41354.0</c:v>
                </c:pt>
                <c:pt idx="860">
                  <c:v>41355.0</c:v>
                </c:pt>
                <c:pt idx="861">
                  <c:v>41356.0</c:v>
                </c:pt>
                <c:pt idx="862">
                  <c:v>41357.0</c:v>
                </c:pt>
                <c:pt idx="863">
                  <c:v>41358.0</c:v>
                </c:pt>
                <c:pt idx="864">
                  <c:v>41359.0</c:v>
                </c:pt>
                <c:pt idx="865">
                  <c:v>41360.0</c:v>
                </c:pt>
                <c:pt idx="866">
                  <c:v>41361.0</c:v>
                </c:pt>
                <c:pt idx="867">
                  <c:v>41362.0</c:v>
                </c:pt>
                <c:pt idx="868">
                  <c:v>41363.0</c:v>
                </c:pt>
                <c:pt idx="869">
                  <c:v>41364.0</c:v>
                </c:pt>
                <c:pt idx="870">
                  <c:v>41365.0</c:v>
                </c:pt>
                <c:pt idx="871">
                  <c:v>41366.0</c:v>
                </c:pt>
                <c:pt idx="872">
                  <c:v>41367.0</c:v>
                </c:pt>
                <c:pt idx="873">
                  <c:v>41368.0</c:v>
                </c:pt>
                <c:pt idx="874">
                  <c:v>41369.0</c:v>
                </c:pt>
                <c:pt idx="875">
                  <c:v>41370.0</c:v>
                </c:pt>
                <c:pt idx="876">
                  <c:v>41371.0</c:v>
                </c:pt>
                <c:pt idx="877">
                  <c:v>41372.0</c:v>
                </c:pt>
                <c:pt idx="878">
                  <c:v>41373.0</c:v>
                </c:pt>
                <c:pt idx="879">
                  <c:v>41374.0</c:v>
                </c:pt>
                <c:pt idx="880">
                  <c:v>41375.0</c:v>
                </c:pt>
                <c:pt idx="881">
                  <c:v>41376.0</c:v>
                </c:pt>
                <c:pt idx="882">
                  <c:v>41377.0</c:v>
                </c:pt>
                <c:pt idx="883">
                  <c:v>41378.0</c:v>
                </c:pt>
                <c:pt idx="884">
                  <c:v>41379.0</c:v>
                </c:pt>
                <c:pt idx="885">
                  <c:v>41380.0</c:v>
                </c:pt>
                <c:pt idx="886">
                  <c:v>41381.0</c:v>
                </c:pt>
                <c:pt idx="887">
                  <c:v>41382.0</c:v>
                </c:pt>
                <c:pt idx="888">
                  <c:v>41383.0</c:v>
                </c:pt>
                <c:pt idx="889">
                  <c:v>41384.0</c:v>
                </c:pt>
                <c:pt idx="890">
                  <c:v>41385.0</c:v>
                </c:pt>
                <c:pt idx="891">
                  <c:v>41386.0</c:v>
                </c:pt>
                <c:pt idx="892">
                  <c:v>41387.0</c:v>
                </c:pt>
                <c:pt idx="893">
                  <c:v>41388.0</c:v>
                </c:pt>
                <c:pt idx="894">
                  <c:v>41389.0</c:v>
                </c:pt>
                <c:pt idx="895">
                  <c:v>41390.0</c:v>
                </c:pt>
                <c:pt idx="896">
                  <c:v>41391.0</c:v>
                </c:pt>
                <c:pt idx="897">
                  <c:v>41392.0</c:v>
                </c:pt>
                <c:pt idx="898">
                  <c:v>41393.0</c:v>
                </c:pt>
                <c:pt idx="899">
                  <c:v>41394.0</c:v>
                </c:pt>
                <c:pt idx="900">
                  <c:v>41395.0</c:v>
                </c:pt>
                <c:pt idx="901">
                  <c:v>41396.0</c:v>
                </c:pt>
                <c:pt idx="902">
                  <c:v>41397.0</c:v>
                </c:pt>
                <c:pt idx="903">
                  <c:v>41398.0</c:v>
                </c:pt>
                <c:pt idx="904">
                  <c:v>41399.0</c:v>
                </c:pt>
                <c:pt idx="905">
                  <c:v>41400.0</c:v>
                </c:pt>
                <c:pt idx="906">
                  <c:v>41401.0</c:v>
                </c:pt>
                <c:pt idx="907">
                  <c:v>41402.0</c:v>
                </c:pt>
                <c:pt idx="908">
                  <c:v>41403.0</c:v>
                </c:pt>
                <c:pt idx="909">
                  <c:v>41404.0</c:v>
                </c:pt>
                <c:pt idx="910">
                  <c:v>41405.0</c:v>
                </c:pt>
                <c:pt idx="911">
                  <c:v>41406.0</c:v>
                </c:pt>
                <c:pt idx="912">
                  <c:v>41407.0</c:v>
                </c:pt>
                <c:pt idx="913">
                  <c:v>41408.0</c:v>
                </c:pt>
                <c:pt idx="914">
                  <c:v>41409.0</c:v>
                </c:pt>
                <c:pt idx="915">
                  <c:v>41410.0</c:v>
                </c:pt>
                <c:pt idx="916">
                  <c:v>41411.0</c:v>
                </c:pt>
                <c:pt idx="917">
                  <c:v>41412.0</c:v>
                </c:pt>
                <c:pt idx="918">
                  <c:v>41413.0</c:v>
                </c:pt>
                <c:pt idx="919">
                  <c:v>41414.0</c:v>
                </c:pt>
                <c:pt idx="920">
                  <c:v>41415.0</c:v>
                </c:pt>
                <c:pt idx="921">
                  <c:v>41416.0</c:v>
                </c:pt>
                <c:pt idx="922">
                  <c:v>41417.0</c:v>
                </c:pt>
                <c:pt idx="923">
                  <c:v>41418.0</c:v>
                </c:pt>
                <c:pt idx="924">
                  <c:v>41419.0</c:v>
                </c:pt>
                <c:pt idx="925">
                  <c:v>41420.0</c:v>
                </c:pt>
                <c:pt idx="926">
                  <c:v>41421.0</c:v>
                </c:pt>
                <c:pt idx="927">
                  <c:v>41422.0</c:v>
                </c:pt>
                <c:pt idx="928">
                  <c:v>41423.0</c:v>
                </c:pt>
                <c:pt idx="929">
                  <c:v>41424.0</c:v>
                </c:pt>
                <c:pt idx="930">
                  <c:v>41425.0</c:v>
                </c:pt>
                <c:pt idx="931">
                  <c:v>41426.0</c:v>
                </c:pt>
                <c:pt idx="932">
                  <c:v>41427.0</c:v>
                </c:pt>
                <c:pt idx="933">
                  <c:v>41428.0</c:v>
                </c:pt>
                <c:pt idx="934">
                  <c:v>41429.0</c:v>
                </c:pt>
                <c:pt idx="935">
                  <c:v>41430.0</c:v>
                </c:pt>
                <c:pt idx="936">
                  <c:v>41431.0</c:v>
                </c:pt>
                <c:pt idx="937">
                  <c:v>41432.0</c:v>
                </c:pt>
                <c:pt idx="938">
                  <c:v>41433.0</c:v>
                </c:pt>
                <c:pt idx="939">
                  <c:v>41434.0</c:v>
                </c:pt>
                <c:pt idx="940">
                  <c:v>41435.0</c:v>
                </c:pt>
                <c:pt idx="941">
                  <c:v>41436.0</c:v>
                </c:pt>
                <c:pt idx="942">
                  <c:v>41437.0</c:v>
                </c:pt>
                <c:pt idx="943">
                  <c:v>41438.0</c:v>
                </c:pt>
                <c:pt idx="944">
                  <c:v>41439.0</c:v>
                </c:pt>
                <c:pt idx="945">
                  <c:v>41440.0</c:v>
                </c:pt>
                <c:pt idx="946">
                  <c:v>41441.0</c:v>
                </c:pt>
                <c:pt idx="947">
                  <c:v>41442.0</c:v>
                </c:pt>
                <c:pt idx="948">
                  <c:v>41443.0</c:v>
                </c:pt>
                <c:pt idx="949">
                  <c:v>41444.0</c:v>
                </c:pt>
                <c:pt idx="950">
                  <c:v>41445.0</c:v>
                </c:pt>
                <c:pt idx="951">
                  <c:v>41446.0</c:v>
                </c:pt>
                <c:pt idx="952">
                  <c:v>41447.0</c:v>
                </c:pt>
                <c:pt idx="953">
                  <c:v>41448.0</c:v>
                </c:pt>
                <c:pt idx="954">
                  <c:v>41449.0</c:v>
                </c:pt>
                <c:pt idx="955">
                  <c:v>41450.0</c:v>
                </c:pt>
                <c:pt idx="956">
                  <c:v>41451.0</c:v>
                </c:pt>
                <c:pt idx="957">
                  <c:v>41452.0</c:v>
                </c:pt>
                <c:pt idx="958">
                  <c:v>41453.0</c:v>
                </c:pt>
                <c:pt idx="959">
                  <c:v>41454.0</c:v>
                </c:pt>
                <c:pt idx="960">
                  <c:v>41455.0</c:v>
                </c:pt>
                <c:pt idx="961">
                  <c:v>41456.0</c:v>
                </c:pt>
                <c:pt idx="962">
                  <c:v>41457.0</c:v>
                </c:pt>
                <c:pt idx="963">
                  <c:v>41458.0</c:v>
                </c:pt>
                <c:pt idx="964">
                  <c:v>41459.0</c:v>
                </c:pt>
                <c:pt idx="965">
                  <c:v>41460.0</c:v>
                </c:pt>
                <c:pt idx="966">
                  <c:v>41461.0</c:v>
                </c:pt>
                <c:pt idx="967">
                  <c:v>41462.0</c:v>
                </c:pt>
              </c:numCache>
            </c:numRef>
          </c:cat>
          <c:val>
            <c:numRef>
              <c:f>'4-8T'!$J$4:$J$971</c:f>
              <c:numCache>
                <c:formatCode>General</c:formatCode>
                <c:ptCount val="968"/>
                <c:pt idx="12" formatCode="0.000">
                  <c:v>4.626773596545338</c:v>
                </c:pt>
                <c:pt idx="13" formatCode="0.000">
                  <c:v>4.8716682235729</c:v>
                </c:pt>
                <c:pt idx="14" formatCode="0.000">
                  <c:v>4.544909079256874</c:v>
                </c:pt>
                <c:pt idx="15" formatCode="0.000">
                  <c:v>4.41652347220501</c:v>
                </c:pt>
                <c:pt idx="16" formatCode="0.000">
                  <c:v>4.345172611007627</c:v>
                </c:pt>
                <c:pt idx="17" formatCode="0.000">
                  <c:v>4.286999261195606</c:v>
                </c:pt>
                <c:pt idx="18" formatCode="0.000">
                  <c:v>4.250673844995398</c:v>
                </c:pt>
                <c:pt idx="19" formatCode="0.000">
                  <c:v>4.244864075734242</c:v>
                </c:pt>
                <c:pt idx="20" formatCode="0.000">
                  <c:v>4.218728125399792</c:v>
                </c:pt>
                <c:pt idx="21" formatCode="0.000">
                  <c:v>4.23034248518933</c:v>
                </c:pt>
                <c:pt idx="22" formatCode="0.000">
                  <c:v>4.199860450164358</c:v>
                </c:pt>
                <c:pt idx="23" formatCode="0.000">
                  <c:v>4.180999630699707</c:v>
                </c:pt>
                <c:pt idx="24" formatCode="0.000">
                  <c:v>4.165045807946593</c:v>
                </c:pt>
                <c:pt idx="25" formatCode="0.000">
                  <c:v>4.147647209427761</c:v>
                </c:pt>
                <c:pt idx="26" formatCode="0.000">
                  <c:v>4.13025442208424</c:v>
                </c:pt>
                <c:pt idx="27" formatCode="0.000">
                  <c:v>4.11141879016937</c:v>
                </c:pt>
                <c:pt idx="28" formatCode="0.000">
                  <c:v>4.11141879016937</c:v>
                </c:pt>
                <c:pt idx="29" formatCode="0.000">
                  <c:v>4.11141879016937</c:v>
                </c:pt>
                <c:pt idx="30" formatCode="0.000">
                  <c:v>4.11141879016937</c:v>
                </c:pt>
                <c:pt idx="31" formatCode="0.000">
                  <c:v>4.104176130655675</c:v>
                </c:pt>
                <c:pt idx="32" formatCode="0.000">
                  <c:v>4.08390204389451</c:v>
                </c:pt>
                <c:pt idx="33" formatCode="0.000">
                  <c:v>4.076663212225403</c:v>
                </c:pt>
                <c:pt idx="34" formatCode="0.000">
                  <c:v>4.065083175659424</c:v>
                </c:pt>
                <c:pt idx="35" formatCode="0.000">
                  <c:v>4.054952757316401</c:v>
                </c:pt>
                <c:pt idx="36" formatCode="0.000">
                  <c:v>4.041930831488639</c:v>
                </c:pt>
                <c:pt idx="37" formatCode="0.000">
                  <c:v>4.041930831488639</c:v>
                </c:pt>
                <c:pt idx="38" formatCode="0.000">
                  <c:v>4.03759091379357</c:v>
                </c:pt>
                <c:pt idx="39" formatCode="0.000">
                  <c:v>4.017342750900416</c:v>
                </c:pt>
                <c:pt idx="40" formatCode="0.000">
                  <c:v>4.008667379317762</c:v>
                </c:pt>
                <c:pt idx="41" formatCode="0.000">
                  <c:v>4.007221624742916</c:v>
                </c:pt>
                <c:pt idx="42" formatCode="0.000">
                  <c:v>4.004330236168625</c:v>
                </c:pt>
                <c:pt idx="43" formatCode="0.000">
                  <c:v>3.978314971414364</c:v>
                </c:pt>
                <c:pt idx="44" formatCode="0.000">
                  <c:v>3.979759922460217</c:v>
                </c:pt>
                <c:pt idx="45" formatCode="0.000">
                  <c:v>3.97253556880284</c:v>
                </c:pt>
                <c:pt idx="46" formatCode="0.000">
                  <c:v>4.024573332816685</c:v>
                </c:pt>
                <c:pt idx="47" formatCode="0.000">
                  <c:v>4.085349931065601</c:v>
                </c:pt>
                <c:pt idx="48" formatCode="0.000">
                  <c:v>4.076663212225403</c:v>
                </c:pt>
                <c:pt idx="49" formatCode="0.000">
                  <c:v>4.069425387379321</c:v>
                </c:pt>
                <c:pt idx="50" formatCode="0.000">
                  <c:v>4.054952757316401</c:v>
                </c:pt>
                <c:pt idx="51" formatCode="0.000">
                  <c:v>4.043377551183331</c:v>
                </c:pt>
                <c:pt idx="52" formatCode="0.000">
                  <c:v>4.041930831488639</c:v>
                </c:pt>
                <c:pt idx="53" formatCode="0.000">
                  <c:v>4.041930831488639</c:v>
                </c:pt>
                <c:pt idx="54" formatCode="0.000">
                  <c:v>4.041930831488639</c:v>
                </c:pt>
                <c:pt idx="55" formatCode="0.000">
                  <c:v>4.036144355019284</c:v>
                </c:pt>
                <c:pt idx="56" formatCode="0.000">
                  <c:v>4.008667379317762</c:v>
                </c:pt>
                <c:pt idx="57" formatCode="0.000">
                  <c:v>4.01011317408665</c:v>
                </c:pt>
                <c:pt idx="58" formatCode="0.000">
                  <c:v>4.002884602165865</c:v>
                </c:pt>
                <c:pt idx="59" formatCode="0.000">
                  <c:v>3.976870060527371</c:v>
                </c:pt>
                <c:pt idx="60" formatCode="0.000">
                  <c:v>3.97253556880284</c:v>
                </c:pt>
                <c:pt idx="61" formatCode="0.000">
                  <c:v>3.97253556880284</c:v>
                </c:pt>
                <c:pt idx="62" formatCode="0.000">
                  <c:v>4.094038227030174</c:v>
                </c:pt>
                <c:pt idx="63" formatCode="0.000">
                  <c:v>4.196958366584385</c:v>
                </c:pt>
                <c:pt idx="64" formatCode="0.000">
                  <c:v>4.13460207428165</c:v>
                </c:pt>
                <c:pt idx="65" formatCode="0.000">
                  <c:v>4.11141879016937</c:v>
                </c:pt>
                <c:pt idx="66" formatCode="0.000">
                  <c:v>4.098382728542648</c:v>
                </c:pt>
                <c:pt idx="67" formatCode="0.000">
                  <c:v>4.06074132627488</c:v>
                </c:pt>
                <c:pt idx="68" formatCode="0.000">
                  <c:v>4.041930831488639</c:v>
                </c:pt>
                <c:pt idx="69" formatCode="0.000">
                  <c:v>4.018788786868766</c:v>
                </c:pt>
                <c:pt idx="70" formatCode="0.000">
                  <c:v>4.001439008350427</c:v>
                </c:pt>
                <c:pt idx="71" formatCode="0.000">
                  <c:v>3.991320976747095</c:v>
                </c:pt>
                <c:pt idx="72" formatCode="0.000">
                  <c:v>3.97253556880284</c:v>
                </c:pt>
                <c:pt idx="73" formatCode="0.000">
                  <c:v>3.97253556880284</c:v>
                </c:pt>
                <c:pt idx="74" formatCode="0.000">
                  <c:v>3.97253556880284</c:v>
                </c:pt>
                <c:pt idx="75" formatCode="0.000">
                  <c:v>3.97253556880284</c:v>
                </c:pt>
                <c:pt idx="76" formatCode="0.000">
                  <c:v>3.97253556880284</c:v>
                </c:pt>
                <c:pt idx="77" formatCode="0.000">
                  <c:v>3.885921561852458</c:v>
                </c:pt>
                <c:pt idx="78" formatCode="0.000">
                  <c:v>3.831140623584183</c:v>
                </c:pt>
                <c:pt idx="79" formatCode="0.000">
                  <c:v>3.831140623584183</c:v>
                </c:pt>
                <c:pt idx="80" formatCode="0.000">
                  <c:v>3.829699800123496</c:v>
                </c:pt>
                <c:pt idx="81" formatCode="0.000">
                  <c:v>3.819615155438417</c:v>
                </c:pt>
                <c:pt idx="82" formatCode="0.000">
                  <c:v>3.819615155438417</c:v>
                </c:pt>
                <c:pt idx="83" formatCode="0.000">
                  <c:v>3.826818273161017</c:v>
                </c:pt>
                <c:pt idx="84" formatCode="0.000">
                  <c:v>3.808092245709575</c:v>
                </c:pt>
                <c:pt idx="85" formatCode="0.000">
                  <c:v>3.831140623584183</c:v>
                </c:pt>
                <c:pt idx="86" formatCode="0.000">
                  <c:v>3.834022390473156</c:v>
                </c:pt>
                <c:pt idx="87" formatCode="0.000">
                  <c:v>3.834022390473156</c:v>
                </c:pt>
                <c:pt idx="88" formatCode="0.000">
                  <c:v>3.826818273161017</c:v>
                </c:pt>
                <c:pt idx="89" formatCode="0.000">
                  <c:v>11.72575897056255</c:v>
                </c:pt>
                <c:pt idx="90" formatCode="0.000">
                  <c:v>15.73863437097268</c:v>
                </c:pt>
                <c:pt idx="91" formatCode="0.000">
                  <c:v>7.754786717363617</c:v>
                </c:pt>
                <c:pt idx="92" formatCode="0.000">
                  <c:v>6.911060458355363</c:v>
                </c:pt>
                <c:pt idx="93" formatCode="0.000">
                  <c:v>6.53355545020153</c:v>
                </c:pt>
                <c:pt idx="94" formatCode="0.000">
                  <c:v>6.285376198391353</c:v>
                </c:pt>
                <c:pt idx="95" formatCode="0.000">
                  <c:v>6.127087258725168</c:v>
                </c:pt>
                <c:pt idx="96" formatCode="0.000">
                  <c:v>6.00229656049158</c:v>
                </c:pt>
                <c:pt idx="97" formatCode="0.000">
                  <c:v>5.89877836377564</c:v>
                </c:pt>
                <c:pt idx="98" formatCode="0.000">
                  <c:v>5.831375315671473</c:v>
                </c:pt>
                <c:pt idx="99" formatCode="0.000">
                  <c:v>5.768543287818698</c:v>
                </c:pt>
                <c:pt idx="100" formatCode="0.000">
                  <c:v>5.723708694166382</c:v>
                </c:pt>
                <c:pt idx="101" formatCode="0.000">
                  <c:v>5.681897552366545</c:v>
                </c:pt>
                <c:pt idx="102" formatCode="0.000">
                  <c:v>5.652052602983086</c:v>
                </c:pt>
                <c:pt idx="103" formatCode="0.000">
                  <c:v>5.628189028471675</c:v>
                </c:pt>
                <c:pt idx="104" formatCode="0.000">
                  <c:v>5.607316876253074</c:v>
                </c:pt>
                <c:pt idx="105" formatCode="0.000">
                  <c:v>5.58049357834737</c:v>
                </c:pt>
                <c:pt idx="106" formatCode="0.000">
                  <c:v>5.537306994848908</c:v>
                </c:pt>
                <c:pt idx="107" formatCode="0.000">
                  <c:v>5.520934959309865</c:v>
                </c:pt>
                <c:pt idx="108" formatCode="0.000">
                  <c:v>5.51349480406174</c:v>
                </c:pt>
                <c:pt idx="109" formatCode="0.000">
                  <c:v>5.459956929370315</c:v>
                </c:pt>
                <c:pt idx="110" formatCode="0.000">
                  <c:v>5.407958444083904</c:v>
                </c:pt>
                <c:pt idx="111" formatCode="0.000">
                  <c:v>5.394595812480674</c:v>
                </c:pt>
                <c:pt idx="112" formatCode="0.000">
                  <c:v>5.333763903755012</c:v>
                </c:pt>
                <c:pt idx="113" formatCode="0.000">
                  <c:v>5.283371151925612</c:v>
                </c:pt>
                <c:pt idx="114" formatCode="0.000">
                  <c:v>5.237466834612683</c:v>
                </c:pt>
                <c:pt idx="115" formatCode="0.000">
                  <c:v>5.188644915209111</c:v>
                </c:pt>
                <c:pt idx="116" formatCode="0.000">
                  <c:v>5.166468305641653</c:v>
                </c:pt>
                <c:pt idx="117" formatCode="0.000">
                  <c:v>5.138390887429524</c:v>
                </c:pt>
                <c:pt idx="118" formatCode="0.000">
                  <c:v>5.108852185804297</c:v>
                </c:pt>
                <c:pt idx="119" formatCode="0.000">
                  <c:v>5.080805804426197</c:v>
                </c:pt>
                <c:pt idx="120" formatCode="0.000">
                  <c:v>5.063099995825612</c:v>
                </c:pt>
                <c:pt idx="121" formatCode="0.000">
                  <c:v>5.018861554960899</c:v>
                </c:pt>
                <c:pt idx="122" formatCode="0.000">
                  <c:v>4.979078403705953</c:v>
                </c:pt>
                <c:pt idx="123" formatCode="0.000">
                  <c:v>4.946684884520984</c:v>
                </c:pt>
                <c:pt idx="124" formatCode="0.000">
                  <c:v>4.930495852723682</c:v>
                </c:pt>
                <c:pt idx="125" formatCode="0.000">
                  <c:v>4.908427870413582</c:v>
                </c:pt>
                <c:pt idx="126" formatCode="0.000">
                  <c:v>4.87607811166776</c:v>
                </c:pt>
                <c:pt idx="127" formatCode="0.000">
                  <c:v>4.846686547962006</c:v>
                </c:pt>
                <c:pt idx="128" formatCode="0.000">
                  <c:v>4.829059515926946</c:v>
                </c:pt>
                <c:pt idx="129" formatCode="0.000">
                  <c:v>4.804098030636934</c:v>
                </c:pt>
                <c:pt idx="130" formatCode="0.000">
                  <c:v>4.768878453082873</c:v>
                </c:pt>
                <c:pt idx="131" formatCode="0.000">
                  <c:v>4.73221639113611</c:v>
                </c:pt>
                <c:pt idx="132" formatCode="0.000">
                  <c:v>4.7029053826272</c:v>
                </c:pt>
                <c:pt idx="133" formatCode="0.000">
                  <c:v>4.664825606779149</c:v>
                </c:pt>
                <c:pt idx="134" formatCode="0.000">
                  <c:v>4.634089079710417</c:v>
                </c:pt>
                <c:pt idx="135" formatCode="0.000">
                  <c:v>4.600445971059265</c:v>
                </c:pt>
                <c:pt idx="136" formatCode="0.000">
                  <c:v>4.569747239068696</c:v>
                </c:pt>
                <c:pt idx="137" formatCode="0.000">
                  <c:v>4.533224615870958</c:v>
                </c:pt>
                <c:pt idx="138" formatCode="0.000">
                  <c:v>4.490890321698231</c:v>
                </c:pt>
                <c:pt idx="139" formatCode="0.000">
                  <c:v>4.447132292577101</c:v>
                </c:pt>
                <c:pt idx="140" formatCode="0.000">
                  <c:v>4.414505938642224</c:v>
                </c:pt>
                <c:pt idx="141" formatCode="0.000">
                  <c:v>4.390301615785995</c:v>
                </c:pt>
                <c:pt idx="142" formatCode="0.000">
                  <c:v>4.358270559936685</c:v>
                </c:pt>
                <c:pt idx="143" formatCode="0.000">
                  <c:v>4.350993515714857</c:v>
                </c:pt>
                <c:pt idx="144" formatCode="0.000">
                  <c:v>4.320441009188563</c:v>
                </c:pt>
                <c:pt idx="145" formatCode="0.000">
                  <c:v>4.279732152922942</c:v>
                </c:pt>
                <c:pt idx="146" formatCode="0.000">
                  <c:v>4.225986796922379</c:v>
                </c:pt>
                <c:pt idx="147" formatCode="0.000">
                  <c:v>4.253578883347298</c:v>
                </c:pt>
                <c:pt idx="148" formatCode="0.000">
                  <c:v>4.246316444610732</c:v>
                </c:pt>
                <c:pt idx="149" formatCode="0.000">
                  <c:v>4.202762720846192</c:v>
                </c:pt>
                <c:pt idx="150" formatCode="0.000">
                  <c:v>4.149096870642895</c:v>
                </c:pt>
                <c:pt idx="151" formatCode="0.000">
                  <c:v>4.098382728542648</c:v>
                </c:pt>
                <c:pt idx="152" formatCode="0.000">
                  <c:v>4.040484152026568</c:v>
                </c:pt>
                <c:pt idx="153" formatCode="0.000">
                  <c:v>3.998547941274863</c:v>
                </c:pt>
                <c:pt idx="154" formatCode="0.000">
                  <c:v>6.857621517509274</c:v>
                </c:pt>
                <c:pt idx="155" formatCode="0.000">
                  <c:v>4.94521321888189</c:v>
                </c:pt>
                <c:pt idx="156" formatCode="0.000">
                  <c:v>4.673610827191116</c:v>
                </c:pt>
                <c:pt idx="157" formatCode="0.000">
                  <c:v>4.493808827312368</c:v>
                </c:pt>
                <c:pt idx="158" formatCode="0.000">
                  <c:v>4.355359620457695</c:v>
                </c:pt>
                <c:pt idx="159" formatCode="0.000">
                  <c:v>4.236150661341489</c:v>
                </c:pt>
                <c:pt idx="160" formatCode="0.000">
                  <c:v>4.160695613360009</c:v>
                </c:pt>
                <c:pt idx="161" formatCode="0.000">
                  <c:v>4.085349931065601</c:v>
                </c:pt>
                <c:pt idx="162" formatCode="0.000">
                  <c:v>4.039037512795437</c:v>
                </c:pt>
                <c:pt idx="163" formatCode="0.000">
                  <c:v>4.059294123657852</c:v>
                </c:pt>
                <c:pt idx="164" formatCode="0.000">
                  <c:v>4.03035852216444</c:v>
                </c:pt>
                <c:pt idx="165" formatCode="0.000">
                  <c:v>3.981204913666613</c:v>
                </c:pt>
                <c:pt idx="166" formatCode="0.000">
                  <c:v>3.924880000282704</c:v>
                </c:pt>
                <c:pt idx="167" formatCode="0.000">
                  <c:v>3.90178999182192</c:v>
                </c:pt>
                <c:pt idx="168" formatCode="0.000">
                  <c:v>3.920549842011486</c:v>
                </c:pt>
                <c:pt idx="169" formatCode="0.000">
                  <c:v>3.898904462169283</c:v>
                </c:pt>
                <c:pt idx="170" formatCode="0.000">
                  <c:v>3.859965492615918</c:v>
                </c:pt>
                <c:pt idx="171" formatCode="0.000">
                  <c:v>3.825377569656005</c:v>
                </c:pt>
                <c:pt idx="172" formatCode="0.000">
                  <c:v>3.792252420682796</c:v>
                </c:pt>
                <c:pt idx="173" formatCode="0.000">
                  <c:v>3.753393235831564</c:v>
                </c:pt>
                <c:pt idx="174" formatCode="0.000">
                  <c:v>3.810972670213517</c:v>
                </c:pt>
                <c:pt idx="175" formatCode="0.000">
                  <c:v>10.92903953364853</c:v>
                </c:pt>
                <c:pt idx="176" formatCode="0.000">
                  <c:v>15.53133499092588</c:v>
                </c:pt>
                <c:pt idx="177" formatCode="0.000">
                  <c:v>8.681350047207701</c:v>
                </c:pt>
                <c:pt idx="178" formatCode="0.000">
                  <c:v>7.785831583545575</c:v>
                </c:pt>
                <c:pt idx="179" formatCode="0.000">
                  <c:v>7.23589370542248</c:v>
                </c:pt>
                <c:pt idx="180" formatCode="0.000">
                  <c:v>8.544185213232701</c:v>
                </c:pt>
                <c:pt idx="181" formatCode="0.000">
                  <c:v>35.41134389371474</c:v>
                </c:pt>
                <c:pt idx="182" formatCode="0.000">
                  <c:v>37.73388773388773</c:v>
                </c:pt>
                <c:pt idx="183" formatCode="0.000">
                  <c:v>37.94898490369599</c:v>
                </c:pt>
                <c:pt idx="184" formatCode="0.000">
                  <c:v>37.66233766233766</c:v>
                </c:pt>
                <c:pt idx="185" formatCode="0.000">
                  <c:v>#N/A</c:v>
                </c:pt>
                <c:pt idx="186" formatCode="0.000">
                  <c:v>33.83838383838386</c:v>
                </c:pt>
                <c:pt idx="187" formatCode="0.000">
                  <c:v>35.61924257932424</c:v>
                </c:pt>
                <c:pt idx="188" formatCode="0.000">
                  <c:v>37.51946030098598</c:v>
                </c:pt>
                <c:pt idx="189" formatCode="0.000">
                  <c:v>37.73388773388773</c:v>
                </c:pt>
                <c:pt idx="190" formatCode="0.000">
                  <c:v>37.51946030098598</c:v>
                </c:pt>
                <c:pt idx="191" formatCode="0.000">
                  <c:v>36.95090439276485</c:v>
                </c:pt>
                <c:pt idx="192" formatCode="0.000">
                  <c:v>37.51946030098598</c:v>
                </c:pt>
                <c:pt idx="193" formatCode="0.000">
                  <c:v>37.51946030098598</c:v>
                </c:pt>
                <c:pt idx="194" formatCode="0.000">
                  <c:v>37.66233766233766</c:v>
                </c:pt>
                <c:pt idx="195" formatCode="0.000">
                  <c:v>36.73890608875141</c:v>
                </c:pt>
                <c:pt idx="196" formatCode="0.000">
                  <c:v>36.45726055612666</c:v>
                </c:pt>
                <c:pt idx="197" formatCode="0.000">
                  <c:v>#N/A</c:v>
                </c:pt>
                <c:pt idx="198" formatCode="0.000">
                  <c:v>36.81258939909078</c:v>
                </c:pt>
                <c:pt idx="199" formatCode="0.000">
                  <c:v>34.08273516587286</c:v>
                </c:pt>
                <c:pt idx="200" formatCode="0.000">
                  <c:v>33.82205026727536</c:v>
                </c:pt>
                <c:pt idx="201" formatCode="0.000">
                  <c:v>34.10987757869354</c:v>
                </c:pt>
                <c:pt idx="202" formatCode="0.000">
                  <c:v>37.09260217278841</c:v>
                </c:pt>
                <c:pt idx="203" formatCode="0.000">
                  <c:v>36.03696098562624</c:v>
                </c:pt>
                <c:pt idx="204" formatCode="0.000">
                  <c:v>35.54987212276215</c:v>
                </c:pt>
                <c:pt idx="205" formatCode="0.000">
                  <c:v>34.04147698533124</c:v>
                </c:pt>
                <c:pt idx="206" formatCode="0.000">
                  <c:v>33.83838383838386</c:v>
                </c:pt>
                <c:pt idx="207" formatCode="0.000">
                  <c:v>34.7914547304171</c:v>
                </c:pt>
                <c:pt idx="208" formatCode="0.000">
                  <c:v>34.7914547304171</c:v>
                </c:pt>
                <c:pt idx="209" formatCode="0.000">
                  <c:v>33.43403826787513</c:v>
                </c:pt>
                <c:pt idx="210" formatCode="0.000">
                  <c:v>34.92871690427763</c:v>
                </c:pt>
                <c:pt idx="211" formatCode="0.000">
                  <c:v>36.10683102208526</c:v>
                </c:pt>
                <c:pt idx="212" formatCode="0.000">
                  <c:v>37.51946030098598</c:v>
                </c:pt>
                <c:pt idx="213" formatCode="0.000">
                  <c:v>32.03786746387526</c:v>
                </c:pt>
                <c:pt idx="214" formatCode="0.000">
                  <c:v>36.38703036541352</c:v>
                </c:pt>
                <c:pt idx="215" formatCode="0.000">
                  <c:v>35.82778062532034</c:v>
                </c:pt>
                <c:pt idx="216" formatCode="0.000">
                  <c:v>35.27309851965288</c:v>
                </c:pt>
                <c:pt idx="217" formatCode="0.000">
                  <c:v>32.96537882589063</c:v>
                </c:pt>
                <c:pt idx="218" formatCode="0.000">
                  <c:v>31.44067025182472</c:v>
                </c:pt>
                <c:pt idx="219" formatCode="0.000">
                  <c:v>31.373744130415</c:v>
                </c:pt>
                <c:pt idx="220" formatCode="0.000">
                  <c:v>31.05835806132542</c:v>
                </c:pt>
                <c:pt idx="221" formatCode="0.000">
                  <c:v>32.1036889332004</c:v>
                </c:pt>
                <c:pt idx="222" formatCode="0.000">
                  <c:v>32.96537882589063</c:v>
                </c:pt>
                <c:pt idx="223" formatCode="0.000">
                  <c:v>31.64431197218083</c:v>
                </c:pt>
                <c:pt idx="224" formatCode="0.000">
                  <c:v>34.2253549379241</c:v>
                </c:pt>
                <c:pt idx="225" formatCode="0.000">
                  <c:v>33.65472075342674</c:v>
                </c:pt>
                <c:pt idx="226" formatCode="0.000">
                  <c:v>30.63062107005712</c:v>
                </c:pt>
                <c:pt idx="227" formatCode="0.000">
                  <c:v>34.04147698533124</c:v>
                </c:pt>
                <c:pt idx="228" formatCode="0.000">
                  <c:v>36.31687242798289</c:v>
                </c:pt>
                <c:pt idx="229" formatCode="0.000">
                  <c:v>35.54987212276215</c:v>
                </c:pt>
                <c:pt idx="230" formatCode="0.000">
                  <c:v>34.51776649746101</c:v>
                </c:pt>
                <c:pt idx="231" formatCode="0.000">
                  <c:v>35.61924257932424</c:v>
                </c:pt>
                <c:pt idx="232" formatCode="0.000">
                  <c:v>35.68868407577997</c:v>
                </c:pt>
                <c:pt idx="233" formatCode="0.000">
                  <c:v>35.96716264751155</c:v>
                </c:pt>
                <c:pt idx="234" formatCode="0.000">
                  <c:v>35.34218590398365</c:v>
                </c:pt>
                <c:pt idx="235" formatCode="0.000">
                  <c:v>34.44951801116191</c:v>
                </c:pt>
                <c:pt idx="236" formatCode="0.000">
                  <c:v>34.65447154471509</c:v>
                </c:pt>
                <c:pt idx="237" formatCode="0.000">
                  <c:v>31.44528866708933</c:v>
                </c:pt>
                <c:pt idx="238" formatCode="0.000">
                  <c:v>32.23552894211668</c:v>
                </c:pt>
                <c:pt idx="239" formatCode="0.000">
                  <c:v>32.69904857285931</c:v>
                </c:pt>
                <c:pt idx="240" formatCode="0.000">
                  <c:v>32.17204824080606</c:v>
                </c:pt>
                <c:pt idx="241" formatCode="0.000">
                  <c:v>31.6835618968786</c:v>
                </c:pt>
                <c:pt idx="242" formatCode="0.000">
                  <c:v>29.52101661779081</c:v>
                </c:pt>
                <c:pt idx="243" formatCode="0.000">
                  <c:v>#N/A</c:v>
                </c:pt>
                <c:pt idx="244" formatCode="0.000">
                  <c:v>35.39294717912885</c:v>
                </c:pt>
                <c:pt idx="245" formatCode="0.000">
                  <c:v>34.94049530618668</c:v>
                </c:pt>
                <c:pt idx="246" formatCode="0.000">
                  <c:v>36.35895851763404</c:v>
                </c:pt>
                <c:pt idx="247" formatCode="0.000">
                  <c:v>34.225355275616</c:v>
                </c:pt>
                <c:pt idx="248" formatCode="0.000">
                  <c:v>33.77170347599505</c:v>
                </c:pt>
                <c:pt idx="249" formatCode="0.000">
                  <c:v>35.15283506348113</c:v>
                </c:pt>
                <c:pt idx="250" formatCode="0.000">
                  <c:v>33.93511446322834</c:v>
                </c:pt>
                <c:pt idx="251" formatCode="0.000">
                  <c:v>28.76297652426242</c:v>
                </c:pt>
                <c:pt idx="252" formatCode="0.000">
                  <c:v>25.67418986649731</c:v>
                </c:pt>
                <c:pt idx="253" formatCode="0.000">
                  <c:v>28.32528450314908</c:v>
                </c:pt>
                <c:pt idx="254" formatCode="0.000">
                  <c:v>31.9832036202329</c:v>
                </c:pt>
                <c:pt idx="255" formatCode="0.000">
                  <c:v>28.71601676947413</c:v>
                </c:pt>
                <c:pt idx="256" formatCode="0.000">
                  <c:v>26.79223597756068</c:v>
                </c:pt>
                <c:pt idx="257" formatCode="0.000">
                  <c:v>30.39841274943073</c:v>
                </c:pt>
                <c:pt idx="258" formatCode="0.000">
                  <c:v>26.15518285762519</c:v>
                </c:pt>
                <c:pt idx="259" formatCode="0.000">
                  <c:v>29.08240850995548</c:v>
                </c:pt>
                <c:pt idx="260" formatCode="0.000">
                  <c:v>26.96004541004747</c:v>
                </c:pt>
                <c:pt idx="261" formatCode="0.000">
                  <c:v>25.48029268803379</c:v>
                </c:pt>
                <c:pt idx="262" formatCode="0.000">
                  <c:v>22.92610520279642</c:v>
                </c:pt>
                <c:pt idx="263" formatCode="0.000">
                  <c:v>33.5012594458429</c:v>
                </c:pt>
                <c:pt idx="264" formatCode="0.000">
                  <c:v>27.69020265584723</c:v>
                </c:pt>
                <c:pt idx="265" formatCode="0.000">
                  <c:v>26.95573709813752</c:v>
                </c:pt>
                <c:pt idx="266" formatCode="0.000">
                  <c:v>34.58608430675471</c:v>
                </c:pt>
                <c:pt idx="267" formatCode="0.000">
                  <c:v>31.59555471196303</c:v>
                </c:pt>
                <c:pt idx="268" formatCode="0.000">
                  <c:v>29.45774303859272</c:v>
                </c:pt>
                <c:pt idx="269" formatCode="0.000">
                  <c:v>30.87510367316577</c:v>
                </c:pt>
                <c:pt idx="270" formatCode="0.000">
                  <c:v>25.93859872089309</c:v>
                </c:pt>
                <c:pt idx="271" formatCode="0.000">
                  <c:v>25.3751644579983</c:v>
                </c:pt>
                <c:pt idx="272" formatCode="0.000">
                  <c:v>22.95034431254809</c:v>
                </c:pt>
                <c:pt idx="273" formatCode="0.000">
                  <c:v>21.28948270930278</c:v>
                </c:pt>
                <c:pt idx="274" formatCode="0.000">
                  <c:v>26.0107110042385</c:v>
                </c:pt>
                <c:pt idx="275" formatCode="0.000">
                  <c:v>25.19894556149825</c:v>
                </c:pt>
                <c:pt idx="276" formatCode="0.000">
                  <c:v>23.13041641632373</c:v>
                </c:pt>
                <c:pt idx="277" formatCode="0.000">
                  <c:v>24.33762347755133</c:v>
                </c:pt>
                <c:pt idx="278" formatCode="0.000">
                  <c:v>22.20135361913783</c:v>
                </c:pt>
                <c:pt idx="279" formatCode="0.000">
                  <c:v>21.25868792569711</c:v>
                </c:pt>
                <c:pt idx="280" formatCode="0.000">
                  <c:v>19.6741702936573</c:v>
                </c:pt>
                <c:pt idx="281" formatCode="0.000">
                  <c:v>17.52194985700307</c:v>
                </c:pt>
                <c:pt idx="282" formatCode="0.000">
                  <c:v>20.0312536663381</c:v>
                </c:pt>
                <c:pt idx="283" formatCode="0.000">
                  <c:v>19.67034200084747</c:v>
                </c:pt>
                <c:pt idx="284" formatCode="0.000">
                  <c:v>18.90017353440698</c:v>
                </c:pt>
                <c:pt idx="285" formatCode="0.000">
                  <c:v>21.3117693963881</c:v>
                </c:pt>
                <c:pt idx="286" formatCode="0.000">
                  <c:v>20.87084012236303</c:v>
                </c:pt>
                <c:pt idx="287" formatCode="0.000">
                  <c:v>19.92736475154069</c:v>
                </c:pt>
                <c:pt idx="288" formatCode="0.000">
                  <c:v>16.21861885779652</c:v>
                </c:pt>
                <c:pt idx="289" formatCode="0.000">
                  <c:v>17.36157900855389</c:v>
                </c:pt>
                <c:pt idx="290" formatCode="0.000">
                  <c:v>14.55671879602705</c:v>
                </c:pt>
                <c:pt idx="291" formatCode="0.000">
                  <c:v>12.80716007994533</c:v>
                </c:pt>
                <c:pt idx="292" formatCode="0.000">
                  <c:v>13.49157916436074</c:v>
                </c:pt>
                <c:pt idx="293" formatCode="0.000">
                  <c:v>14.62164941841363</c:v>
                </c:pt>
                <c:pt idx="294" formatCode="0.000">
                  <c:v>15.97183845267066</c:v>
                </c:pt>
                <c:pt idx="295" formatCode="0.000">
                  <c:v>14.18783905663685</c:v>
                </c:pt>
                <c:pt idx="296" formatCode="0.000">
                  <c:v>12.84288660608451</c:v>
                </c:pt>
                <c:pt idx="297" formatCode="0.000">
                  <c:v>10.63380485690913</c:v>
                </c:pt>
                <c:pt idx="298" formatCode="0.000">
                  <c:v>8.706613516982853</c:v>
                </c:pt>
                <c:pt idx="299" formatCode="0.000">
                  <c:v>9.270183468912018</c:v>
                </c:pt>
                <c:pt idx="300" formatCode="0.000">
                  <c:v>8.836273333053661</c:v>
                </c:pt>
                <c:pt idx="301" formatCode="0.000">
                  <c:v>8.779311492046048</c:v>
                </c:pt>
                <c:pt idx="302" formatCode="0.000">
                  <c:v>6.865252338879205</c:v>
                </c:pt>
                <c:pt idx="303" formatCode="0.000">
                  <c:v>7.275867632382203</c:v>
                </c:pt>
                <c:pt idx="304" formatCode="0.000">
                  <c:v>7.967803087172888</c:v>
                </c:pt>
                <c:pt idx="305" formatCode="0.000">
                  <c:v>6.463827396134811</c:v>
                </c:pt>
                <c:pt idx="306" formatCode="0.000">
                  <c:v>5.5849631381931</c:v>
                </c:pt>
                <c:pt idx="307" formatCode="0.000">
                  <c:v>6.255189607671904</c:v>
                </c:pt>
                <c:pt idx="308" formatCode="0.000">
                  <c:v>12.2470138932713</c:v>
                </c:pt>
                <c:pt idx="309" formatCode="0.000">
                  <c:v>11.40304791693337</c:v>
                </c:pt>
                <c:pt idx="310" formatCode="0.000">
                  <c:v>9.759065101555098</c:v>
                </c:pt>
                <c:pt idx="311" formatCode="0.000">
                  <c:v>10.29947351819342</c:v>
                </c:pt>
                <c:pt idx="312" formatCode="0.000">
                  <c:v>9.786442981016008</c:v>
                </c:pt>
                <c:pt idx="313" formatCode="0.000">
                  <c:v>9.37560467221245</c:v>
                </c:pt>
                <c:pt idx="314" formatCode="0.000">
                  <c:v>7.629237607593517</c:v>
                </c:pt>
                <c:pt idx="315" formatCode="0.000">
                  <c:v>8.009883976475837</c:v>
                </c:pt>
                <c:pt idx="316" formatCode="0.000">
                  <c:v>7.044126327148065</c:v>
                </c:pt>
                <c:pt idx="317" formatCode="0.000">
                  <c:v>7.09621898900594</c:v>
                </c:pt>
                <c:pt idx="318" formatCode="0.000">
                  <c:v>8.039203964369688</c:v>
                </c:pt>
                <c:pt idx="319" formatCode="0.000">
                  <c:v>7.539517783075032</c:v>
                </c:pt>
                <c:pt idx="320" formatCode="0.000">
                  <c:v>9.187267343405237</c:v>
                </c:pt>
                <c:pt idx="321" formatCode="0.000">
                  <c:v>8.54575989353382</c:v>
                </c:pt>
                <c:pt idx="322" formatCode="0.000">
                  <c:v>8.344576626971011</c:v>
                </c:pt>
                <c:pt idx="323" formatCode="0.000">
                  <c:v>12.13094638878745</c:v>
                </c:pt>
                <c:pt idx="324" formatCode="0.000">
                  <c:v>15.02693018864514</c:v>
                </c:pt>
                <c:pt idx="325" formatCode="0.000">
                  <c:v>18.5798386644738</c:v>
                </c:pt>
                <c:pt idx="326" formatCode="0.000">
                  <c:v>15.81925272658222</c:v>
                </c:pt>
                <c:pt idx="327" formatCode="0.000">
                  <c:v>13.37120674889328</c:v>
                </c:pt>
                <c:pt idx="328" formatCode="0.000">
                  <c:v>11.7090785884155</c:v>
                </c:pt>
                <c:pt idx="329" formatCode="0.000">
                  <c:v>11.2986505336751</c:v>
                </c:pt>
                <c:pt idx="330" formatCode="0.000">
                  <c:v>10.63871236775392</c:v>
                </c:pt>
                <c:pt idx="331" formatCode="0.000">
                  <c:v>13.2939593844959</c:v>
                </c:pt>
                <c:pt idx="332" formatCode="0.000">
                  <c:v>16.18433119991359</c:v>
                </c:pt>
                <c:pt idx="333" formatCode="0.000">
                  <c:v>16.29809984373196</c:v>
                </c:pt>
                <c:pt idx="334" formatCode="0.000">
                  <c:v>14.75525203578482</c:v>
                </c:pt>
                <c:pt idx="335" formatCode="0.000">
                  <c:v>13.75730001167276</c:v>
                </c:pt>
                <c:pt idx="336" formatCode="0.000">
                  <c:v>12.74596690322654</c:v>
                </c:pt>
                <c:pt idx="337" formatCode="0.000">
                  <c:v>13.7037107504535</c:v>
                </c:pt>
                <c:pt idx="338" formatCode="0.000">
                  <c:v>14.45333245900253</c:v>
                </c:pt>
                <c:pt idx="339" formatCode="0.000">
                  <c:v>13.5036303936158</c:v>
                </c:pt>
                <c:pt idx="340" formatCode="0.000">
                  <c:v>12.72048957410747</c:v>
                </c:pt>
                <c:pt idx="341" formatCode="0.000">
                  <c:v>12.89737076554626</c:v>
                </c:pt>
                <c:pt idx="342" formatCode="0.000">
                  <c:v>14.27503621207196</c:v>
                </c:pt>
                <c:pt idx="343" formatCode="0.000">
                  <c:v>23.04132601366569</c:v>
                </c:pt>
                <c:pt idx="344" formatCode="0.000">
                  <c:v>27.13045967759597</c:v>
                </c:pt>
                <c:pt idx="345" formatCode="0.000">
                  <c:v>24.87716011453493</c:v>
                </c:pt>
                <c:pt idx="346" formatCode="0.000">
                  <c:v>22.96246734618298</c:v>
                </c:pt>
                <c:pt idx="347" formatCode="0.000">
                  <c:v>#N/A</c:v>
                </c:pt>
                <c:pt idx="348" formatCode="0.000">
                  <c:v>27.45746431859833</c:v>
                </c:pt>
                <c:pt idx="349" formatCode="0.000">
                  <c:v>23.46158310521103</c:v>
                </c:pt>
                <c:pt idx="350" formatCode="0.000">
                  <c:v>20.9431279349817</c:v>
                </c:pt>
                <c:pt idx="351" formatCode="0.000">
                  <c:v>19.67417009232421</c:v>
                </c:pt>
                <c:pt idx="352" formatCode="0.000">
                  <c:v>19.40489053229141</c:v>
                </c:pt>
                <c:pt idx="353" formatCode="0.000">
                  <c:v>19.75844943884548</c:v>
                </c:pt>
                <c:pt idx="354" formatCode="0.000">
                  <c:v>20.34787346340392</c:v>
                </c:pt>
                <c:pt idx="355" formatCode="0.000">
                  <c:v>20.15075519770694</c:v>
                </c:pt>
                <c:pt idx="356" formatCode="0.000">
                  <c:v>21.69058061816118</c:v>
                </c:pt>
                <c:pt idx="357" formatCode="0.000">
                  <c:v>31.09523288113655</c:v>
                </c:pt>
                <c:pt idx="358" formatCode="0.000">
                  <c:v>26.65058974927699</c:v>
                </c:pt>
                <c:pt idx="359" formatCode="0.000">
                  <c:v>#N/A</c:v>
                </c:pt>
                <c:pt idx="360" formatCode="0.000">
                  <c:v>28.52587281001813</c:v>
                </c:pt>
                <c:pt idx="361" formatCode="0.000">
                  <c:v>26.08078108987169</c:v>
                </c:pt>
                <c:pt idx="362" formatCode="0.000">
                  <c:v>21.88881654779689</c:v>
                </c:pt>
                <c:pt idx="363" formatCode="0.000">
                  <c:v>24.83549130340274</c:v>
                </c:pt>
                <c:pt idx="364" formatCode="0.000">
                  <c:v>28.65847234607425</c:v>
                </c:pt>
                <c:pt idx="365" formatCode="0.000">
                  <c:v>34.54636611358467</c:v>
                </c:pt>
                <c:pt idx="366" formatCode="0.000">
                  <c:v>#N/A</c:v>
                </c:pt>
                <c:pt idx="367" formatCode="0.000">
                  <c:v>32.43640297328275</c:v>
                </c:pt>
                <c:pt idx="368" formatCode="0.000">
                  <c:v>#N/A</c:v>
                </c:pt>
                <c:pt idx="369" formatCode="0.000">
                  <c:v>29.75844714873712</c:v>
                </c:pt>
                <c:pt idx="370" formatCode="0.000">
                  <c:v>#N/A</c:v>
                </c:pt>
                <c:pt idx="371" formatCode="0.000">
                  <c:v>#N/A</c:v>
                </c:pt>
                <c:pt idx="372" formatCode="0.000">
                  <c:v>#N/A</c:v>
                </c:pt>
                <c:pt idx="373" formatCode="0.000">
                  <c:v>#N/A</c:v>
                </c:pt>
                <c:pt idx="374" formatCode="0.000">
                  <c:v>#N/A</c:v>
                </c:pt>
                <c:pt idx="375" formatCode="0.000">
                  <c:v>35.95945990245217</c:v>
                </c:pt>
                <c:pt idx="376" formatCode="0.000">
                  <c:v>#N/A</c:v>
                </c:pt>
                <c:pt idx="377" formatCode="0.000">
                  <c:v>#N/A</c:v>
                </c:pt>
                <c:pt idx="378" formatCode="0.000">
                  <c:v>#N/A</c:v>
                </c:pt>
                <c:pt idx="379" formatCode="0.000">
                  <c:v>#N/A</c:v>
                </c:pt>
                <c:pt idx="380" formatCode="0.000">
                  <c:v>#N/A</c:v>
                </c:pt>
                <c:pt idx="381" formatCode="0.000">
                  <c:v>#N/A</c:v>
                </c:pt>
                <c:pt idx="382" formatCode="0.000">
                  <c:v>#N/A</c:v>
                </c:pt>
                <c:pt idx="383" formatCode="0.000">
                  <c:v>#N/A</c:v>
                </c:pt>
                <c:pt idx="384" formatCode="0.000">
                  <c:v>#N/A</c:v>
                </c:pt>
                <c:pt idx="385" formatCode="0.000">
                  <c:v>#N/A</c:v>
                </c:pt>
                <c:pt idx="386" formatCode="0.000">
                  <c:v>#N/A</c:v>
                </c:pt>
                <c:pt idx="387" formatCode="0.000">
                  <c:v>#N/A</c:v>
                </c:pt>
                <c:pt idx="388" formatCode="0.000">
                  <c:v>#N/A</c:v>
                </c:pt>
                <c:pt idx="389" formatCode="0.000">
                  <c:v>#N/A</c:v>
                </c:pt>
                <c:pt idx="390" formatCode="0.000">
                  <c:v>#N/A</c:v>
                </c:pt>
                <c:pt idx="391" formatCode="0.000">
                  <c:v>#N/A</c:v>
                </c:pt>
                <c:pt idx="392" formatCode="0.000">
                  <c:v>#N/A</c:v>
                </c:pt>
                <c:pt idx="393" formatCode="0.000">
                  <c:v>#N/A</c:v>
                </c:pt>
                <c:pt idx="394" formatCode="0.000">
                  <c:v>#N/A</c:v>
                </c:pt>
                <c:pt idx="395" formatCode="0.000">
                  <c:v>#N/A</c:v>
                </c:pt>
                <c:pt idx="396" formatCode="0.000">
                  <c:v>#N/A</c:v>
                </c:pt>
                <c:pt idx="397" formatCode="0.000">
                  <c:v>#N/A</c:v>
                </c:pt>
                <c:pt idx="398" formatCode="0.000">
                  <c:v>37.69586730829698</c:v>
                </c:pt>
                <c:pt idx="399" formatCode="0.000">
                  <c:v>37.56675543001116</c:v>
                </c:pt>
                <c:pt idx="400" formatCode="0.000">
                  <c:v>#N/A</c:v>
                </c:pt>
                <c:pt idx="401" formatCode="0.000">
                  <c:v>#N/A</c:v>
                </c:pt>
                <c:pt idx="402" formatCode="0.000">
                  <c:v>#N/A</c:v>
                </c:pt>
                <c:pt idx="403" formatCode="0.000">
                  <c:v>#N/A</c:v>
                </c:pt>
                <c:pt idx="404" formatCode="0.000">
                  <c:v>#N/A</c:v>
                </c:pt>
                <c:pt idx="405" formatCode="0.000">
                  <c:v>37.56675543001116</c:v>
                </c:pt>
                <c:pt idx="406" formatCode="0.000">
                  <c:v>37.29665883512</c:v>
                </c:pt>
                <c:pt idx="407" formatCode="0.000">
                  <c:v>36.83716806911789</c:v>
                </c:pt>
                <c:pt idx="408" formatCode="0.000">
                  <c:v>36.72964653692301</c:v>
                </c:pt>
                <c:pt idx="409" formatCode="0.000">
                  <c:v>35.65135023446655</c:v>
                </c:pt>
                <c:pt idx="410" formatCode="0.000">
                  <c:v>35.19790231608065</c:v>
                </c:pt>
                <c:pt idx="411" formatCode="0.000">
                  <c:v>35.24922199614826</c:v>
                </c:pt>
                <c:pt idx="412" formatCode="0.000">
                  <c:v>35.01737056803709</c:v>
                </c:pt>
                <c:pt idx="413" formatCode="0.000">
                  <c:v>34.6092995780858</c:v>
                </c:pt>
                <c:pt idx="414" formatCode="0.000">
                  <c:v>34.13151423529811</c:v>
                </c:pt>
                <c:pt idx="415" formatCode="0.000">
                  <c:v>33.32369059069197</c:v>
                </c:pt>
                <c:pt idx="416" formatCode="0.000">
                  <c:v>32.62889875603911</c:v>
                </c:pt>
                <c:pt idx="417" formatCode="0.000">
                  <c:v>33.7574593958575</c:v>
                </c:pt>
                <c:pt idx="418" formatCode="0.000">
                  <c:v>36.23423743373485</c:v>
                </c:pt>
                <c:pt idx="419" formatCode="0.000">
                  <c:v>35.49168497187944</c:v>
                </c:pt>
                <c:pt idx="420" formatCode="0.000">
                  <c:v>35.2052315346368</c:v>
                </c:pt>
                <c:pt idx="421" formatCode="0.000">
                  <c:v>33.72399251034211</c:v>
                </c:pt>
                <c:pt idx="422" formatCode="0.000">
                  <c:v>33.62130575533396</c:v>
                </c:pt>
                <c:pt idx="423" formatCode="0.000">
                  <c:v>34.07383143060429</c:v>
                </c:pt>
                <c:pt idx="424" formatCode="0.000">
                  <c:v>34.86405463465493</c:v>
                </c:pt>
                <c:pt idx="425" formatCode="0.000">
                  <c:v>34.86891676135928</c:v>
                </c:pt>
                <c:pt idx="426" formatCode="0.000">
                  <c:v>35.67594789836393</c:v>
                </c:pt>
                <c:pt idx="427" formatCode="0.000">
                  <c:v>35.38136684757815</c:v>
                </c:pt>
                <c:pt idx="428" formatCode="0.000">
                  <c:v>35.84591327750886</c:v>
                </c:pt>
                <c:pt idx="429" formatCode="0.000">
                  <c:v>36.0707220454643</c:v>
                </c:pt>
                <c:pt idx="430" formatCode="0.000">
                  <c:v>#N/A</c:v>
                </c:pt>
                <c:pt idx="431" formatCode="0.000">
                  <c:v>#N/A</c:v>
                </c:pt>
                <c:pt idx="432" formatCode="0.000">
                  <c:v>35.84344673451076</c:v>
                </c:pt>
                <c:pt idx="433" formatCode="0.000">
                  <c:v>35.74486842446679</c:v>
                </c:pt>
                <c:pt idx="434" formatCode="0.000">
                  <c:v>36.06082546709597</c:v>
                </c:pt>
                <c:pt idx="435" formatCode="0.000">
                  <c:v>35.73994241833835</c:v>
                </c:pt>
                <c:pt idx="436" formatCode="0.000">
                  <c:v>35.75718241328599</c:v>
                </c:pt>
                <c:pt idx="437" formatCode="0.000">
                  <c:v>35.65135040691973</c:v>
                </c:pt>
                <c:pt idx="438" formatCode="0.000">
                  <c:v>35.91747508325579</c:v>
                </c:pt>
                <c:pt idx="439" formatCode="0.000">
                  <c:v>36.22927619494636</c:v>
                </c:pt>
                <c:pt idx="440" formatCode="0.000">
                  <c:v>36.87721991112001</c:v>
                </c:pt>
                <c:pt idx="441" formatCode="0.000">
                  <c:v>36.517599716859</c:v>
                </c:pt>
                <c:pt idx="442" formatCode="0.000">
                  <c:v>36.39317275322355</c:v>
                </c:pt>
                <c:pt idx="443" formatCode="0.000">
                  <c:v>36.49518595834001</c:v>
                </c:pt>
                <c:pt idx="444" formatCode="0.000">
                  <c:v>36.06329921647201</c:v>
                </c:pt>
                <c:pt idx="445" formatCode="0.000">
                  <c:v>36.01383247134356</c:v>
                </c:pt>
                <c:pt idx="446" formatCode="0.000">
                  <c:v>35.79413968902246</c:v>
                </c:pt>
                <c:pt idx="447" formatCode="0.000">
                  <c:v>36.31862528189072</c:v>
                </c:pt>
                <c:pt idx="448" formatCode="0.000">
                  <c:v>37.23622220451691</c:v>
                </c:pt>
                <c:pt idx="449" formatCode="0.000">
                  <c:v>37.5111346187248</c:v>
                </c:pt>
                <c:pt idx="450" formatCode="0.000">
                  <c:v>37.04769945181433</c:v>
                </c:pt>
                <c:pt idx="451" formatCode="0.000">
                  <c:v>37.01507453644196</c:v>
                </c:pt>
                <c:pt idx="452" formatCode="0.000">
                  <c:v>36.86970848171674</c:v>
                </c:pt>
                <c:pt idx="453" formatCode="0.000">
                  <c:v>36.72714779809186</c:v>
                </c:pt>
                <c:pt idx="454" formatCode="0.000">
                  <c:v>37.21860436049903</c:v>
                </c:pt>
                <c:pt idx="455" formatCode="0.000">
                  <c:v>37.6173591057735</c:v>
                </c:pt>
                <c:pt idx="456" formatCode="0.000">
                  <c:v>37.32304273727277</c:v>
                </c:pt>
                <c:pt idx="457" formatCode="0.000">
                  <c:v>37.32185668403476</c:v>
                </c:pt>
                <c:pt idx="458" formatCode="0.000">
                  <c:v>37.2236377451022</c:v>
                </c:pt>
                <c:pt idx="459" formatCode="0.000">
                  <c:v>36.56743381178224</c:v>
                </c:pt>
                <c:pt idx="460" formatCode="0.000">
                  <c:v>36.2714552875695</c:v>
                </c:pt>
                <c:pt idx="461" formatCode="0.000">
                  <c:v>35.75225637696601</c:v>
                </c:pt>
                <c:pt idx="462" formatCode="0.000">
                  <c:v>35.72024524841346</c:v>
                </c:pt>
                <c:pt idx="463" formatCode="0.000">
                  <c:v>36.6197985034296</c:v>
                </c:pt>
                <c:pt idx="464" formatCode="0.000">
                  <c:v>36.77213469213025</c:v>
                </c:pt>
                <c:pt idx="465" formatCode="0.000">
                  <c:v>36.53503765230165</c:v>
                </c:pt>
                <c:pt idx="466" formatCode="0.000">
                  <c:v>36.6522349031973</c:v>
                </c:pt>
                <c:pt idx="467" formatCode="0.000">
                  <c:v>36.19952017353156</c:v>
                </c:pt>
                <c:pt idx="468" formatCode="0.000">
                  <c:v>36.29876034368858</c:v>
                </c:pt>
                <c:pt idx="469" formatCode="0.000">
                  <c:v>36.00641550096698</c:v>
                </c:pt>
                <c:pt idx="470" formatCode="0.000">
                  <c:v>36.70716257599449</c:v>
                </c:pt>
                <c:pt idx="471" formatCode="0.000">
                  <c:v>37.36723584443246</c:v>
                </c:pt>
                <c:pt idx="472" formatCode="0.000">
                  <c:v>36.2267958849753</c:v>
                </c:pt>
                <c:pt idx="473" formatCode="0.000">
                  <c:v>35.72270766466946</c:v>
                </c:pt>
                <c:pt idx="474" formatCode="0.000">
                  <c:v>34.97353043293013</c:v>
                </c:pt>
                <c:pt idx="475" formatCode="0.000">
                  <c:v>34.48107448996168</c:v>
                </c:pt>
                <c:pt idx="476" formatCode="0.000">
                  <c:v>35.078307205696</c:v>
                </c:pt>
                <c:pt idx="477" formatCode="0.000">
                  <c:v>35.02224392679201</c:v>
                </c:pt>
                <c:pt idx="478" formatCode="0.000">
                  <c:v>34.31209388633604</c:v>
                </c:pt>
                <c:pt idx="479" formatCode="0.000">
                  <c:v>34.18684061984229</c:v>
                </c:pt>
                <c:pt idx="480" formatCode="0.000">
                  <c:v>33.68576449607315</c:v>
                </c:pt>
                <c:pt idx="481" formatCode="0.000">
                  <c:v>35.41321778492397</c:v>
                </c:pt>
                <c:pt idx="482" formatCode="0.000">
                  <c:v>35.48677818385915</c:v>
                </c:pt>
                <c:pt idx="483" formatCode="0.000">
                  <c:v>34.93215188983067</c:v>
                </c:pt>
                <c:pt idx="484" formatCode="0.000">
                  <c:v>34.86891590901201</c:v>
                </c:pt>
                <c:pt idx="485" formatCode="0.000">
                  <c:v>35.04904958743084</c:v>
                </c:pt>
                <c:pt idx="486" formatCode="0.000">
                  <c:v>34.51975741086074</c:v>
                </c:pt>
                <c:pt idx="487" formatCode="0.000">
                  <c:v>34.47140660017234</c:v>
                </c:pt>
                <c:pt idx="488" formatCode="0.000">
                  <c:v>34.5125035054083</c:v>
                </c:pt>
                <c:pt idx="489" formatCode="0.000">
                  <c:v>36.98999072021275</c:v>
                </c:pt>
                <c:pt idx="490" formatCode="0.000">
                  <c:v>34.14353842277961</c:v>
                </c:pt>
                <c:pt idx="491" formatCode="0.000">
                  <c:v>34.62140924421715</c:v>
                </c:pt>
                <c:pt idx="492" formatCode="0.000">
                  <c:v>34.79116852536485</c:v>
                </c:pt>
                <c:pt idx="493" formatCode="0.000">
                  <c:v>36.28386500388849</c:v>
                </c:pt>
                <c:pt idx="494" formatCode="0.000">
                  <c:v>35.07586931337946</c:v>
                </c:pt>
                <c:pt idx="495" formatCode="0.000">
                  <c:v>36.44291550847041</c:v>
                </c:pt>
                <c:pt idx="496" formatCode="0.000">
                  <c:v>35.90018535478554</c:v>
                </c:pt>
                <c:pt idx="497" formatCode="0.000">
                  <c:v>34.82274334793161</c:v>
                </c:pt>
                <c:pt idx="498" formatCode="0.000">
                  <c:v>33.81008481707477</c:v>
                </c:pt>
                <c:pt idx="499" formatCode="0.000">
                  <c:v>33.38786294417091</c:v>
                </c:pt>
                <c:pt idx="500" formatCode="0.000">
                  <c:v>32.73242022829728</c:v>
                </c:pt>
                <c:pt idx="501" formatCode="0.000">
                  <c:v>32.7960251798934</c:v>
                </c:pt>
                <c:pt idx="502" formatCode="0.000">
                  <c:v>32.96829789507645</c:v>
                </c:pt>
                <c:pt idx="503" formatCode="0.000">
                  <c:v>33.212129473992</c:v>
                </c:pt>
                <c:pt idx="504" formatCode="0.000">
                  <c:v>32.9211575514738</c:v>
                </c:pt>
                <c:pt idx="505" formatCode="0.000">
                  <c:v>31.39219963352984</c:v>
                </c:pt>
                <c:pt idx="506" formatCode="0.000">
                  <c:v>31.00112882057161</c:v>
                </c:pt>
                <c:pt idx="507" formatCode="0.000">
                  <c:v>32.15570689390133</c:v>
                </c:pt>
                <c:pt idx="508" formatCode="0.000">
                  <c:v>33.30231324780441</c:v>
                </c:pt>
                <c:pt idx="509" formatCode="0.000">
                  <c:v>34.56814453167635</c:v>
                </c:pt>
                <c:pt idx="510" formatCode="0.000">
                  <c:v>33.76702439224319</c:v>
                </c:pt>
                <c:pt idx="511" formatCode="0.000">
                  <c:v>33.49733597325307</c:v>
                </c:pt>
                <c:pt idx="512" formatCode="0.000">
                  <c:v>32.29356672932936</c:v>
                </c:pt>
                <c:pt idx="513" formatCode="0.000">
                  <c:v>32.09971059679315</c:v>
                </c:pt>
                <c:pt idx="514" formatCode="0.000">
                  <c:v>28.54574582445082</c:v>
                </c:pt>
                <c:pt idx="515" formatCode="0.000">
                  <c:v>25.31427066360107</c:v>
                </c:pt>
                <c:pt idx="516" formatCode="0.000">
                  <c:v>24.07782938835317</c:v>
                </c:pt>
                <c:pt idx="517" formatCode="0.000">
                  <c:v>24.592283498068</c:v>
                </c:pt>
                <c:pt idx="518" formatCode="0.000">
                  <c:v>24.50935278072863</c:v>
                </c:pt>
                <c:pt idx="519" formatCode="0.000">
                  <c:v>25.20313538761345</c:v>
                </c:pt>
                <c:pt idx="520" formatCode="0.000">
                  <c:v>27.17151346261504</c:v>
                </c:pt>
                <c:pt idx="521" formatCode="0.000">
                  <c:v>27.05921856250313</c:v>
                </c:pt>
                <c:pt idx="522" formatCode="0.000">
                  <c:v>27.9237929721568</c:v>
                </c:pt>
                <c:pt idx="523" formatCode="0.000">
                  <c:v>29.03121093425804</c:v>
                </c:pt>
                <c:pt idx="524" formatCode="0.000">
                  <c:v>29.72245343866559</c:v>
                </c:pt>
                <c:pt idx="525" formatCode="0.000">
                  <c:v>27.96973807950319</c:v>
                </c:pt>
                <c:pt idx="526" formatCode="0.000">
                  <c:v>27.48352320070751</c:v>
                </c:pt>
                <c:pt idx="527" formatCode="0.000">
                  <c:v>28.89562230726859</c:v>
                </c:pt>
                <c:pt idx="528" formatCode="0.000">
                  <c:v>28.7492395059029</c:v>
                </c:pt>
                <c:pt idx="529" formatCode="0.000">
                  <c:v>26.56489762951684</c:v>
                </c:pt>
                <c:pt idx="530" formatCode="0.000">
                  <c:v>23.3679446203077</c:v>
                </c:pt>
                <c:pt idx="531" formatCode="0.000">
                  <c:v>23.93807394921791</c:v>
                </c:pt>
                <c:pt idx="532" formatCode="0.000">
                  <c:v>23.3740476536487</c:v>
                </c:pt>
                <c:pt idx="533" formatCode="0.000">
                  <c:v>23.41067504102861</c:v>
                </c:pt>
                <c:pt idx="534" formatCode="0.000">
                  <c:v>23.60026597732659</c:v>
                </c:pt>
                <c:pt idx="535" formatCode="0.000">
                  <c:v>23.16689997712279</c:v>
                </c:pt>
                <c:pt idx="536" formatCode="0.000">
                  <c:v>21.78168910483908</c:v>
                </c:pt>
                <c:pt idx="537" formatCode="0.000">
                  <c:v>20.1430381628618</c:v>
                </c:pt>
                <c:pt idx="538" formatCode="0.000">
                  <c:v>18.69834946585427</c:v>
                </c:pt>
                <c:pt idx="539" formatCode="0.000">
                  <c:v>16.85569976460565</c:v>
                </c:pt>
                <c:pt idx="540" formatCode="0.000">
                  <c:v>17.03848446175129</c:v>
                </c:pt>
                <c:pt idx="541" formatCode="0.000">
                  <c:v>17.0220106232526</c:v>
                </c:pt>
                <c:pt idx="542" formatCode="0.000">
                  <c:v>19.23364270531899</c:v>
                </c:pt>
                <c:pt idx="566" formatCode="0.000">
                  <c:v>15.35678084662353</c:v>
                </c:pt>
                <c:pt idx="567" formatCode="0.000">
                  <c:v>17.29718513646426</c:v>
                </c:pt>
                <c:pt idx="568" formatCode="0.000">
                  <c:v>17.89785893299774</c:v>
                </c:pt>
                <c:pt idx="569" formatCode="0.000">
                  <c:v>18.57232203170489</c:v>
                </c:pt>
                <c:pt idx="570" formatCode="0.000">
                  <c:v>19.6378132762436</c:v>
                </c:pt>
                <c:pt idx="571" formatCode="0.000">
                  <c:v>14.35887095020243</c:v>
                </c:pt>
                <c:pt idx="572" formatCode="0.000">
                  <c:v>13.67952563826911</c:v>
                </c:pt>
                <c:pt idx="573" formatCode="0.000">
                  <c:v>17.17227930771109</c:v>
                </c:pt>
                <c:pt idx="574" formatCode="0.000">
                  <c:v>22.31721917213433</c:v>
                </c:pt>
                <c:pt idx="575" formatCode="0.000">
                  <c:v>18.39595813572885</c:v>
                </c:pt>
                <c:pt idx="576" formatCode="0.000">
                  <c:v>21.27637649517969</c:v>
                </c:pt>
                <c:pt idx="577" formatCode="0.000">
                  <c:v>19.05720160513295</c:v>
                </c:pt>
                <c:pt idx="578" formatCode="0.000">
                  <c:v>19.91967631752842</c:v>
                </c:pt>
                <c:pt idx="579" formatCode="0.000">
                  <c:v>17.27696157479043</c:v>
                </c:pt>
                <c:pt idx="580" formatCode="0.000">
                  <c:v>18.17343986342259</c:v>
                </c:pt>
                <c:pt idx="581" formatCode="0.000">
                  <c:v>21.08208547329539</c:v>
                </c:pt>
                <c:pt idx="582" formatCode="0.000">
                  <c:v>21.56602263407049</c:v>
                </c:pt>
                <c:pt idx="583" formatCode="0.000">
                  <c:v>20.88646276694452</c:v>
                </c:pt>
                <c:pt idx="584" formatCode="0.000">
                  <c:v>21.49496097077638</c:v>
                </c:pt>
                <c:pt idx="585" formatCode="0.000">
                  <c:v>21.51666562353464</c:v>
                </c:pt>
                <c:pt idx="586" formatCode="0.000">
                  <c:v>23.43714230512103</c:v>
                </c:pt>
                <c:pt idx="587" formatCode="0.000">
                  <c:v>21.07620749674875</c:v>
                </c:pt>
                <c:pt idx="588" formatCode="0.000">
                  <c:v>20.35174495703498</c:v>
                </c:pt>
                <c:pt idx="589" formatCode="0.000">
                  <c:v>21.24296906870221</c:v>
                </c:pt>
                <c:pt idx="590" formatCode="0.000">
                  <c:v>21.82332762521508</c:v>
                </c:pt>
                <c:pt idx="591" formatCode="0.000">
                  <c:v>18.22011797517986</c:v>
                </c:pt>
                <c:pt idx="592" formatCode="0.000">
                  <c:v>18.44656212905284</c:v>
                </c:pt>
                <c:pt idx="593" formatCode="0.000">
                  <c:v>19.13112950243588</c:v>
                </c:pt>
                <c:pt idx="594" formatCode="0.000">
                  <c:v>17.79021128892488</c:v>
                </c:pt>
                <c:pt idx="595" formatCode="0.000">
                  <c:v>17.57919944438513</c:v>
                </c:pt>
                <c:pt idx="596" formatCode="0.000">
                  <c:v>15.89100795658186</c:v>
                </c:pt>
                <c:pt idx="597" formatCode="0.000">
                  <c:v>15.83538976992872</c:v>
                </c:pt>
                <c:pt idx="598" formatCode="0.000">
                  <c:v>17.10259465469157</c:v>
                </c:pt>
                <c:pt idx="599" formatCode="0.000">
                  <c:v>15.7046294606353</c:v>
                </c:pt>
                <c:pt idx="600" formatCode="0.000">
                  <c:v>15.70820784850143</c:v>
                </c:pt>
                <c:pt idx="601" formatCode="0.000">
                  <c:v>15.16325210228501</c:v>
                </c:pt>
                <c:pt idx="602" formatCode="0.000">
                  <c:v>16.45920073244675</c:v>
                </c:pt>
                <c:pt idx="603" formatCode="0.000">
                  <c:v>15.02162539887425</c:v>
                </c:pt>
                <c:pt idx="604" formatCode="0.000">
                  <c:v>14.2942376189579</c:v>
                </c:pt>
                <c:pt idx="605" formatCode="0.000">
                  <c:v>13.10557501688018</c:v>
                </c:pt>
                <c:pt idx="606" formatCode="0.000">
                  <c:v>13.46060176963382</c:v>
                </c:pt>
                <c:pt idx="607" formatCode="0.000">
                  <c:v>13.50879626565943</c:v>
                </c:pt>
                <c:pt idx="608" formatCode="0.000">
                  <c:v>11.72242247223555</c:v>
                </c:pt>
                <c:pt idx="609" formatCode="0.000">
                  <c:v>10.6370764346328</c:v>
                </c:pt>
                <c:pt idx="610" formatCode="0.000">
                  <c:v>10.74187487004362</c:v>
                </c:pt>
                <c:pt idx="611" formatCode="0.000">
                  <c:v>10.54554052665241</c:v>
                </c:pt>
                <c:pt idx="612" formatCode="0.000">
                  <c:v>9.364413932249126</c:v>
                </c:pt>
                <c:pt idx="613" formatCode="0.000">
                  <c:v>9.857366801870977</c:v>
                </c:pt>
                <c:pt idx="614" formatCode="0.000">
                  <c:v>9.193641088504565</c:v>
                </c:pt>
                <c:pt idx="615" formatCode="0.000">
                  <c:v>8.893294777639306</c:v>
                </c:pt>
                <c:pt idx="616" formatCode="0.000">
                  <c:v>11.46943356762588</c:v>
                </c:pt>
                <c:pt idx="617" formatCode="0.000">
                  <c:v>10.43459311885012</c:v>
                </c:pt>
                <c:pt idx="618" formatCode="0.000">
                  <c:v>10.82388667018418</c:v>
                </c:pt>
                <c:pt idx="619" formatCode="0.000">
                  <c:v>9.84285218866535</c:v>
                </c:pt>
                <c:pt idx="620" formatCode="0.000">
                  <c:v>10.78122545058774</c:v>
                </c:pt>
                <c:pt idx="621" formatCode="0.000">
                  <c:v>24.16224636683352</c:v>
                </c:pt>
                <c:pt idx="622" formatCode="0.000">
                  <c:v>18.54226568609797</c:v>
                </c:pt>
                <c:pt idx="623" formatCode="0.000">
                  <c:v>13.71407881918533</c:v>
                </c:pt>
                <c:pt idx="624" formatCode="0.000">
                  <c:v>14.58478787161342</c:v>
                </c:pt>
                <c:pt idx="625" formatCode="0.000">
                  <c:v>16.57532491656549</c:v>
                </c:pt>
                <c:pt idx="626" formatCode="0.000">
                  <c:v>15.06415363720155</c:v>
                </c:pt>
                <c:pt idx="627" formatCode="0.000">
                  <c:v>13.6705902300106</c:v>
                </c:pt>
                <c:pt idx="628" formatCode="0.000">
                  <c:v>13.18770203229403</c:v>
                </c:pt>
                <c:pt idx="629" formatCode="0.000">
                  <c:v>13.3282785699224</c:v>
                </c:pt>
                <c:pt idx="630" formatCode="0.000">
                  <c:v>13.43995978725945</c:v>
                </c:pt>
                <c:pt idx="631" formatCode="0.000">
                  <c:v>12.40383386052455</c:v>
                </c:pt>
                <c:pt idx="632" formatCode="0.000">
                  <c:v>10.8999453763895</c:v>
                </c:pt>
                <c:pt idx="633" formatCode="0.000">
                  <c:v>9.236682947776813</c:v>
                </c:pt>
                <c:pt idx="634" formatCode="0.000">
                  <c:v>8.566234371204776</c:v>
                </c:pt>
                <c:pt idx="635" formatCode="0.000">
                  <c:v>8.56</c:v>
                </c:pt>
                <c:pt idx="636" formatCode="0.000">
                  <c:v>8.56</c:v>
                </c:pt>
                <c:pt idx="637" formatCode="0.000">
                  <c:v>8.56</c:v>
                </c:pt>
                <c:pt idx="638" formatCode="0.000">
                  <c:v>8.56</c:v>
                </c:pt>
                <c:pt idx="639" formatCode="0.000">
                  <c:v>8.56</c:v>
                </c:pt>
                <c:pt idx="640" formatCode="0.000">
                  <c:v>8.56</c:v>
                </c:pt>
                <c:pt idx="641" formatCode="0.000">
                  <c:v>8.56</c:v>
                </c:pt>
                <c:pt idx="642" formatCode="0.000">
                  <c:v>8.56</c:v>
                </c:pt>
                <c:pt idx="643" formatCode="0.000">
                  <c:v>8.56</c:v>
                </c:pt>
                <c:pt idx="644" formatCode="0.000">
                  <c:v>8.56</c:v>
                </c:pt>
                <c:pt idx="645" formatCode="0.000">
                  <c:v>8.56</c:v>
                </c:pt>
                <c:pt idx="646" formatCode="0.000">
                  <c:v>8.56</c:v>
                </c:pt>
                <c:pt idx="647" formatCode="0.000">
                  <c:v>8.56</c:v>
                </c:pt>
                <c:pt idx="648" formatCode="0.000">
                  <c:v>8.56</c:v>
                </c:pt>
                <c:pt idx="649" formatCode="0.000">
                  <c:v>8.56</c:v>
                </c:pt>
                <c:pt idx="650" formatCode="0.000">
                  <c:v>8.56</c:v>
                </c:pt>
                <c:pt idx="651" formatCode="0.000">
                  <c:v>8.56</c:v>
                </c:pt>
                <c:pt idx="652" formatCode="0.000">
                  <c:v>8.56</c:v>
                </c:pt>
                <c:pt idx="653" formatCode="0.000">
                  <c:v>8.56</c:v>
                </c:pt>
                <c:pt idx="654" formatCode="0.000">
                  <c:v>8.56</c:v>
                </c:pt>
                <c:pt idx="655" formatCode="0.000">
                  <c:v>8.56</c:v>
                </c:pt>
                <c:pt idx="656" formatCode="0.000">
                  <c:v>8.56</c:v>
                </c:pt>
                <c:pt idx="657" formatCode="0.000">
                  <c:v>8.56</c:v>
                </c:pt>
                <c:pt idx="658" formatCode="0.000">
                  <c:v>12.0</c:v>
                </c:pt>
                <c:pt idx="659" formatCode="0.000">
                  <c:v>12.0</c:v>
                </c:pt>
                <c:pt idx="660" formatCode="0.000">
                  <c:v>12.0</c:v>
                </c:pt>
                <c:pt idx="661" formatCode="0.000">
                  <c:v>12.0</c:v>
                </c:pt>
                <c:pt idx="662" formatCode="0.000">
                  <c:v>12.0</c:v>
                </c:pt>
                <c:pt idx="663" formatCode="0.000">
                  <c:v>12.0</c:v>
                </c:pt>
                <c:pt idx="664" formatCode="0.000">
                  <c:v>12.0</c:v>
                </c:pt>
                <c:pt idx="665" formatCode="0.000">
                  <c:v>12.0</c:v>
                </c:pt>
                <c:pt idx="666" formatCode="0.000">
                  <c:v>12.0</c:v>
                </c:pt>
                <c:pt idx="667" formatCode="0.000">
                  <c:v>12.0</c:v>
                </c:pt>
                <c:pt idx="668" formatCode="0.000">
                  <c:v>16.08394449785663</c:v>
                </c:pt>
                <c:pt idx="669" formatCode="0.000">
                  <c:v>11.63074786904754</c:v>
                </c:pt>
                <c:pt idx="670" formatCode="0.000">
                  <c:v>9.278162760310483</c:v>
                </c:pt>
                <c:pt idx="671" formatCode="0.000">
                  <c:v>10.35966659970374</c:v>
                </c:pt>
                <c:pt idx="672" formatCode="0.000">
                  <c:v>7.847975066739147</c:v>
                </c:pt>
                <c:pt idx="673" formatCode="0.000">
                  <c:v>7.351579220997404</c:v>
                </c:pt>
                <c:pt idx="674" formatCode="0.000">
                  <c:v>6.525971950525405</c:v>
                </c:pt>
                <c:pt idx="675" formatCode="0.000">
                  <c:v>6.639839065344193</c:v>
                </c:pt>
                <c:pt idx="676" formatCode="0.000">
                  <c:v>5.53646548404387</c:v>
                </c:pt>
                <c:pt idx="677" formatCode="0.000">
                  <c:v>6.824124876691858</c:v>
                </c:pt>
                <c:pt idx="678" formatCode="0.000">
                  <c:v>7.038001057297087</c:v>
                </c:pt>
                <c:pt idx="679" formatCode="0.000">
                  <c:v>8.122259754330468</c:v>
                </c:pt>
                <c:pt idx="680" formatCode="0.000">
                  <c:v>4.414622881653592</c:v>
                </c:pt>
                <c:pt idx="681" formatCode="0.000">
                  <c:v>5.931762268590203</c:v>
                </c:pt>
                <c:pt idx="682" formatCode="0.000">
                  <c:v>7.36668843743726</c:v>
                </c:pt>
                <c:pt idx="683" formatCode="0.000">
                  <c:v>8.092582415615076</c:v>
                </c:pt>
                <c:pt idx="684" formatCode="0.000">
                  <c:v>6.718929824684257</c:v>
                </c:pt>
                <c:pt idx="685" formatCode="0.000">
                  <c:v>8.472025880106496</c:v>
                </c:pt>
                <c:pt idx="686" formatCode="0.000">
                  <c:v>14.97037174274295</c:v>
                </c:pt>
                <c:pt idx="687" formatCode="0.000">
                  <c:v>10.74351376018464</c:v>
                </c:pt>
                <c:pt idx="688" formatCode="0.000">
                  <c:v>17.669804895245</c:v>
                </c:pt>
                <c:pt idx="689" formatCode="0.000">
                  <c:v>21.52679126990529</c:v>
                </c:pt>
                <c:pt idx="690" formatCode="0.000">
                  <c:v>21.60553732827511</c:v>
                </c:pt>
                <c:pt idx="691" formatCode="0.000">
                  <c:v>20.96659163047469</c:v>
                </c:pt>
                <c:pt idx="692" formatCode="0.000">
                  <c:v>17.612466723071</c:v>
                </c:pt>
                <c:pt idx="693" formatCode="0.000">
                  <c:v>22.88370948461953</c:v>
                </c:pt>
                <c:pt idx="694" formatCode="0.000">
                  <c:v>22.62994964235303</c:v>
                </c:pt>
                <c:pt idx="695" formatCode="0.000">
                  <c:v>21.47129246148512</c:v>
                </c:pt>
                <c:pt idx="696" formatCode="0.000">
                  <c:v>19.89277519978131</c:v>
                </c:pt>
                <c:pt idx="697" formatCode="0.000">
                  <c:v>20.3498091790841</c:v>
                </c:pt>
                <c:pt idx="698" formatCode="0.000">
                  <c:v>20.94117349767783</c:v>
                </c:pt>
                <c:pt idx="699" formatCode="0.000">
                  <c:v>21.52455978877613</c:v>
                </c:pt>
                <c:pt idx="700" formatCode="0.000">
                  <c:v>22.53399079839324</c:v>
                </c:pt>
                <c:pt idx="701" formatCode="0.000">
                  <c:v>24.45442702265604</c:v>
                </c:pt>
                <c:pt idx="702" formatCode="0.000">
                  <c:v>22.71240742235523</c:v>
                </c:pt>
                <c:pt idx="703" formatCode="0.000">
                  <c:v>16.98907650232983</c:v>
                </c:pt>
                <c:pt idx="704" formatCode="0.000">
                  <c:v>23.56228316827074</c:v>
                </c:pt>
                <c:pt idx="705" formatCode="0.000">
                  <c:v>24.6420947440882</c:v>
                </c:pt>
                <c:pt idx="706" formatCode="0.000">
                  <c:v>25.28699304584567</c:v>
                </c:pt>
                <c:pt idx="707" formatCode="0.000">
                  <c:v>25.93012054540468</c:v>
                </c:pt>
                <c:pt idx="708" formatCode="0.000">
                  <c:v>23.99147270826369</c:v>
                </c:pt>
                <c:pt idx="709" formatCode="0.000">
                  <c:v>25.18428282738353</c:v>
                </c:pt>
                <c:pt idx="710" formatCode="0.000">
                  <c:v>24.77720116728102</c:v>
                </c:pt>
                <c:pt idx="711" formatCode="0.000">
                  <c:v>24.60058248620962</c:v>
                </c:pt>
                <c:pt idx="712" formatCode="0.000">
                  <c:v>21.00571757030157</c:v>
                </c:pt>
                <c:pt idx="713" formatCode="0.000">
                  <c:v>24.33555750192161</c:v>
                </c:pt>
                <c:pt idx="714" formatCode="0.000">
                  <c:v>28.86454321972548</c:v>
                </c:pt>
                <c:pt idx="715" formatCode="0.000">
                  <c:v>29.34795208542263</c:v>
                </c:pt>
                <c:pt idx="716" formatCode="0.000">
                  <c:v>27.29050322476368</c:v>
                </c:pt>
                <c:pt idx="717" formatCode="0.000">
                  <c:v>23.8068262172806</c:v>
                </c:pt>
                <c:pt idx="718" formatCode="0.000">
                  <c:v>25.19894475354353</c:v>
                </c:pt>
                <c:pt idx="719" formatCode="0.000">
                  <c:v>25.55398781661624</c:v>
                </c:pt>
                <c:pt idx="720" formatCode="0.000">
                  <c:v>22.73743761904493</c:v>
                </c:pt>
                <c:pt idx="721" formatCode="0.000">
                  <c:v>21.55614795537353</c:v>
                </c:pt>
                <c:pt idx="722" formatCode="0.000">
                  <c:v>21.54035181964485</c:v>
                </c:pt>
                <c:pt idx="723" formatCode="0.000">
                  <c:v>20.57655154611287</c:v>
                </c:pt>
                <c:pt idx="724" formatCode="0.000">
                  <c:v>20.29950052923092</c:v>
                </c:pt>
                <c:pt idx="725" formatCode="0.000">
                  <c:v>20.18935511176066</c:v>
                </c:pt>
                <c:pt idx="726" formatCode="0.000">
                  <c:v>20.06014324344468</c:v>
                </c:pt>
                <c:pt idx="727" formatCode="0.000">
                  <c:v>20.40403519022827</c:v>
                </c:pt>
                <c:pt idx="728" formatCode="0.000">
                  <c:v>20.51457461960876</c:v>
                </c:pt>
                <c:pt idx="729" formatCode="0.000">
                  <c:v>20.4874056274626</c:v>
                </c:pt>
                <c:pt idx="730" formatCode="0.000">
                  <c:v>20.09290212983636</c:v>
                </c:pt>
                <c:pt idx="731" formatCode="0.000">
                  <c:v>20.23377533273433</c:v>
                </c:pt>
                <c:pt idx="732" formatCode="0.000">
                  <c:v>21.32553852941064</c:v>
                </c:pt>
                <c:pt idx="733" formatCode="0.000">
                  <c:v>23.29882525876662</c:v>
                </c:pt>
                <c:pt idx="734" formatCode="0.000">
                  <c:v>20.539813699852</c:v>
                </c:pt>
                <c:pt idx="735" formatCode="0.000">
                  <c:v>20.63309611372432</c:v>
                </c:pt>
                <c:pt idx="736" formatCode="0.000">
                  <c:v>21.37080312570023</c:v>
                </c:pt>
                <c:pt idx="737" formatCode="0.000">
                  <c:v>22.19536675227509</c:v>
                </c:pt>
                <c:pt idx="738" formatCode="0.000">
                  <c:v>22.89985668462001</c:v>
                </c:pt>
                <c:pt idx="739" formatCode="0.000">
                  <c:v>22.77079806197919</c:v>
                </c:pt>
                <c:pt idx="740" formatCode="0.000">
                  <c:v>25.41655406093183</c:v>
                </c:pt>
                <c:pt idx="741" formatCode="0.000">
                  <c:v>26.97625650551439</c:v>
                </c:pt>
                <c:pt idx="742" formatCode="0.000">
                  <c:v>25.37726527416023</c:v>
                </c:pt>
                <c:pt idx="743" formatCode="0.000">
                  <c:v>24.17640204119857</c:v>
                </c:pt>
                <c:pt idx="744" formatCode="0.000">
                  <c:v>24.89037559097945</c:v>
                </c:pt>
                <c:pt idx="745" formatCode="0.000">
                  <c:v>24.94016928114698</c:v>
                </c:pt>
                <c:pt idx="746" formatCode="0.000">
                  <c:v>24.38965817622723</c:v>
                </c:pt>
                <c:pt idx="747" formatCode="0.000">
                  <c:v>24.33358108801385</c:v>
                </c:pt>
                <c:pt idx="748" formatCode="0.000">
                  <c:v>24.28429174826379</c:v>
                </c:pt>
                <c:pt idx="749" formatCode="0.000">
                  <c:v>24.28186332823775</c:v>
                </c:pt>
                <c:pt idx="750" formatCode="0.000">
                  <c:v>24.28186332823775</c:v>
                </c:pt>
                <c:pt idx="751" formatCode="0.000">
                  <c:v>24.28186332823775</c:v>
                </c:pt>
                <c:pt idx="752" formatCode="0.000">
                  <c:v>24.84407298119098</c:v>
                </c:pt>
                <c:pt idx="753" formatCode="0.000">
                  <c:v>27.24937297053862</c:v>
                </c:pt>
                <c:pt idx="754" formatCode="0.000">
                  <c:v>28.53912049380572</c:v>
                </c:pt>
                <c:pt idx="755" formatCode="0.000">
                  <c:v>25.12591203440189</c:v>
                </c:pt>
                <c:pt idx="756" formatCode="0.000">
                  <c:v>30.24846582330502</c:v>
                </c:pt>
                <c:pt idx="757" formatCode="0.000">
                  <c:v>27.57750172613704</c:v>
                </c:pt>
                <c:pt idx="758" formatCode="0.000">
                  <c:v>24.24022539744513</c:v>
                </c:pt>
                <c:pt idx="759" formatCode="0.000">
                  <c:v>26.43393673679792</c:v>
                </c:pt>
                <c:pt idx="760" formatCode="0.000">
                  <c:v>27.03871600674167</c:v>
                </c:pt>
                <c:pt idx="761" formatCode="0.000">
                  <c:v>26.62209672807244</c:v>
                </c:pt>
                <c:pt idx="762" formatCode="0.000">
                  <c:v>27.70545749340598</c:v>
                </c:pt>
                <c:pt idx="763" formatCode="0.000">
                  <c:v>25.20103952134152</c:v>
                </c:pt>
                <c:pt idx="764" formatCode="0.000">
                  <c:v>26.32557435288506</c:v>
                </c:pt>
                <c:pt idx="765" formatCode="0.000">
                  <c:v>27.04843112086519</c:v>
                </c:pt>
                <c:pt idx="766" formatCode="0.000">
                  <c:v>25.38777063212848</c:v>
                </c:pt>
                <c:pt idx="767" formatCode="0.000">
                  <c:v>24.15194571409292</c:v>
                </c:pt>
                <c:pt idx="768" formatCode="0.000">
                  <c:v>26.74927962282509</c:v>
                </c:pt>
                <c:pt idx="769" formatCode="0.000">
                  <c:v>27.35983630548905</c:v>
                </c:pt>
                <c:pt idx="770" formatCode="0.000">
                  <c:v>26.51353748539853</c:v>
                </c:pt>
                <c:pt idx="771" formatCode="0.000">
                  <c:v>26.93204600432407</c:v>
                </c:pt>
                <c:pt idx="772" formatCode="0.000">
                  <c:v>27.5595904558123</c:v>
                </c:pt>
                <c:pt idx="773" formatCode="0.000">
                  <c:v>28.98005379923839</c:v>
                </c:pt>
                <c:pt idx="774" formatCode="0.000">
                  <c:v>26.63987150389334</c:v>
                </c:pt>
                <c:pt idx="775" formatCode="0.000">
                  <c:v>21.647055112004</c:v>
                </c:pt>
                <c:pt idx="776" formatCode="0.000">
                  <c:v>22.51349128390368</c:v>
                </c:pt>
                <c:pt idx="777" formatCode="0.000">
                  <c:v>24.56531896541022</c:v>
                </c:pt>
                <c:pt idx="778" formatCode="0.000">
                  <c:v>25.06083462998653</c:v>
                </c:pt>
                <c:pt idx="779" formatCode="0.000">
                  <c:v>24.77928221070898</c:v>
                </c:pt>
                <c:pt idx="780" formatCode="0.000">
                  <c:v>17.94989732647766</c:v>
                </c:pt>
                <c:pt idx="781" formatCode="0.000">
                  <c:v>21.05102315125293</c:v>
                </c:pt>
                <c:pt idx="782" formatCode="0.000">
                  <c:v>21.72225516333633</c:v>
                </c:pt>
                <c:pt idx="783" formatCode="0.000">
                  <c:v>20.7518510625718</c:v>
                </c:pt>
                <c:pt idx="784" formatCode="0.000">
                  <c:v>18.49157986936572</c:v>
                </c:pt>
                <c:pt idx="785" formatCode="0.000">
                  <c:v>19.25074536087208</c:v>
                </c:pt>
                <c:pt idx="786" formatCode="0.000">
                  <c:v>19.36298445101327</c:v>
                </c:pt>
                <c:pt idx="787" formatCode="0.000">
                  <c:v>22.60181881515294</c:v>
                </c:pt>
                <c:pt idx="788" formatCode="0.000">
                  <c:v>31.60481324424684</c:v>
                </c:pt>
                <c:pt idx="789" formatCode="0.000">
                  <c:v>37.05408945353583</c:v>
                </c:pt>
                <c:pt idx="790" formatCode="0.000">
                  <c:v>35.90266287294374</c:v>
                </c:pt>
                <c:pt idx="791" formatCode="0.000">
                  <c:v>28.77139737095982</c:v>
                </c:pt>
                <c:pt idx="792" formatCode="0.000">
                  <c:v>25.6488645389936</c:v>
                </c:pt>
                <c:pt idx="793" formatCode="0.000">
                  <c:v>25.40248107651151</c:v>
                </c:pt>
                <c:pt idx="794" formatCode="0.000">
                  <c:v>26.22115470511595</c:v>
                </c:pt>
                <c:pt idx="795" formatCode="0.000">
                  <c:v>24.09840881963213</c:v>
                </c:pt>
                <c:pt idx="796" formatCode="0.000">
                  <c:v>24.27566921073488</c:v>
                </c:pt>
                <c:pt idx="797" formatCode="0.000">
                  <c:v>19.02311227336952</c:v>
                </c:pt>
                <c:pt idx="798" formatCode="0.000">
                  <c:v>13.3128324224776</c:v>
                </c:pt>
                <c:pt idx="799" formatCode="0.000">
                  <c:v>14.15473896858912</c:v>
                </c:pt>
                <c:pt idx="800" formatCode="0.000">
                  <c:v>19.07614910432649</c:v>
                </c:pt>
                <c:pt idx="801" formatCode="0.000">
                  <c:v>23.9319154193489</c:v>
                </c:pt>
                <c:pt idx="802" formatCode="0.000">
                  <c:v>28.54915854411644</c:v>
                </c:pt>
                <c:pt idx="803" formatCode="0.000">
                  <c:v>20.72067974507829</c:v>
                </c:pt>
                <c:pt idx="804" formatCode="0.000">
                  <c:v>21.84118118448214</c:v>
                </c:pt>
                <c:pt idx="805" formatCode="0.000">
                  <c:v>20.41566139813213</c:v>
                </c:pt>
                <c:pt idx="806" formatCode="0.000">
                  <c:v>19.7067184586787</c:v>
                </c:pt>
                <c:pt idx="807" formatCode="0.000">
                  <c:v>20.92358242991379</c:v>
                </c:pt>
                <c:pt idx="808" formatCode="0.000">
                  <c:v>22.09168398179003</c:v>
                </c:pt>
                <c:pt idx="809" formatCode="0.000">
                  <c:v>22.29122994431489</c:v>
                </c:pt>
                <c:pt idx="810" formatCode="0.000">
                  <c:v>21.8749191342096</c:v>
                </c:pt>
                <c:pt idx="811" formatCode="0.000">
                  <c:v>21.57589884798669</c:v>
                </c:pt>
                <c:pt idx="812" formatCode="0.000">
                  <c:v>21.82531095654668</c:v>
                </c:pt>
                <c:pt idx="813" formatCode="0.000">
                  <c:v>22.15546787113758</c:v>
                </c:pt>
                <c:pt idx="814" formatCode="0.000">
                  <c:v>21.60356093843809</c:v>
                </c:pt>
                <c:pt idx="815" formatCode="0.000">
                  <c:v>20.98751231962108</c:v>
                </c:pt>
                <c:pt idx="816" formatCode="0.000">
                  <c:v>20.93649895515189</c:v>
                </c:pt>
                <c:pt idx="817" formatCode="0.000">
                  <c:v>21.56584310783782</c:v>
                </c:pt>
                <c:pt idx="818" formatCode="0.000">
                  <c:v>20.74945261104646</c:v>
                </c:pt>
                <c:pt idx="819" formatCode="0.000">
                  <c:v>19.07918110174741</c:v>
                </c:pt>
                <c:pt idx="820" formatCode="0.000">
                  <c:v>28.09022705359118</c:v>
                </c:pt>
                <c:pt idx="821" formatCode="0.000">
                  <c:v>27.20826890870373</c:v>
                </c:pt>
                <c:pt idx="822" formatCode="0.000">
                  <c:v>26.77848685484089</c:v>
                </c:pt>
                <c:pt idx="823" formatCode="0.000">
                  <c:v>26.44725957565309</c:v>
                </c:pt>
                <c:pt idx="824" formatCode="0.000">
                  <c:v>25.79673733860209</c:v>
                </c:pt>
                <c:pt idx="825" formatCode="0.000">
                  <c:v>26.36397600297303</c:v>
                </c:pt>
                <c:pt idx="826" formatCode="0.000">
                  <c:v>25.43401459866129</c:v>
                </c:pt>
                <c:pt idx="827" formatCode="0.000">
                  <c:v>23.06156238739973</c:v>
                </c:pt>
                <c:pt idx="828" formatCode="0.000">
                  <c:v>26.48359697776465</c:v>
                </c:pt>
                <c:pt idx="829" formatCode="0.000">
                  <c:v>25.66785767008153</c:v>
                </c:pt>
                <c:pt idx="830" formatCode="0.000">
                  <c:v>27.29266917508629</c:v>
                </c:pt>
                <c:pt idx="831" formatCode="0.000">
                  <c:v>28.12751493840774</c:v>
                </c:pt>
                <c:pt idx="832" formatCode="0.000">
                  <c:v>26.09352911963478</c:v>
                </c:pt>
                <c:pt idx="833" formatCode="0.000">
                  <c:v>25.56873699467418</c:v>
                </c:pt>
                <c:pt idx="834" formatCode="0.000">
                  <c:v>25.06083462998653</c:v>
                </c:pt>
                <c:pt idx="835" formatCode="0.000">
                  <c:v>25.96616143909363</c:v>
                </c:pt>
                <c:pt idx="836" formatCode="0.000">
                  <c:v>25.3142711051159</c:v>
                </c:pt>
                <c:pt idx="837" formatCode="0.000">
                  <c:v>25.58138190563345</c:v>
                </c:pt>
                <c:pt idx="838" formatCode="0.000">
                  <c:v>25.63409653263413</c:v>
                </c:pt>
                <c:pt idx="839" formatCode="0.000">
                  <c:v>25.32056698154699</c:v>
                </c:pt>
                <c:pt idx="840" formatCode="0.000">
                  <c:v>24.30250847528178</c:v>
                </c:pt>
                <c:pt idx="841" formatCode="0.000">
                  <c:v>24.43480967390428</c:v>
                </c:pt>
                <c:pt idx="842" formatCode="0.000">
                  <c:v>25.23876108031073</c:v>
                </c:pt>
                <c:pt idx="843" formatCode="0.000">
                  <c:v>25.05038368853823</c:v>
                </c:pt>
                <c:pt idx="844" formatCode="0.000">
                  <c:v>24.73351936709889</c:v>
                </c:pt>
                <c:pt idx="845" formatCode="0.000">
                  <c:v>25.55188070469393</c:v>
                </c:pt>
                <c:pt idx="846" formatCode="0.000">
                  <c:v>24.24677843522852</c:v>
                </c:pt>
                <c:pt idx="847" formatCode="0.000">
                  <c:v>24.84382243185123</c:v>
                </c:pt>
                <c:pt idx="848" formatCode="0.000">
                  <c:v>28.18019407587519</c:v>
                </c:pt>
                <c:pt idx="849" formatCode="0.000">
                  <c:v>27.36850862217769</c:v>
                </c:pt>
                <c:pt idx="850" formatCode="0.000">
                  <c:v>26.54135239113769</c:v>
                </c:pt>
                <c:pt idx="851" formatCode="0.000">
                  <c:v>27.42490527498239</c:v>
                </c:pt>
                <c:pt idx="852" formatCode="0.000">
                  <c:v>28.30768006643464</c:v>
                </c:pt>
                <c:pt idx="853" formatCode="0.000">
                  <c:v>28.37372079233099</c:v>
                </c:pt>
                <c:pt idx="854" formatCode="0.000">
                  <c:v>26.08078049396108</c:v>
                </c:pt>
                <c:pt idx="855" formatCode="0.000">
                  <c:v>23.09192968046948</c:v>
                </c:pt>
                <c:pt idx="856" formatCode="0.000">
                  <c:v>23.5390441636568</c:v>
                </c:pt>
                <c:pt idx="857" formatCode="0.000">
                  <c:v>20.75524020538849</c:v>
                </c:pt>
                <c:pt idx="858" formatCode="0.000">
                  <c:v>18.03853579479301</c:v>
                </c:pt>
                <c:pt idx="859" formatCode="0.000">
                  <c:v>20.99159520222305</c:v>
                </c:pt>
                <c:pt idx="860" formatCode="0.000">
                  <c:v>24.64624767327149</c:v>
                </c:pt>
                <c:pt idx="861" formatCode="0.000">
                  <c:v>21.77772499937359</c:v>
                </c:pt>
                <c:pt idx="862" formatCode="0.000">
                  <c:v>20.27822860334089</c:v>
                </c:pt>
                <c:pt idx="863" formatCode="0.000">
                  <c:v>21.38852449127469</c:v>
                </c:pt>
                <c:pt idx="864" formatCode="0.000">
                  <c:v>19.31159471781974</c:v>
                </c:pt>
                <c:pt idx="865" formatCode="0.000">
                  <c:v>18.21264720373194</c:v>
                </c:pt>
                <c:pt idx="866" formatCode="0.000">
                  <c:v>18.05038666954578</c:v>
                </c:pt>
                <c:pt idx="867" formatCode="0.000">
                  <c:v>17.76240327725366</c:v>
                </c:pt>
                <c:pt idx="868" formatCode="0.000">
                  <c:v>17.48873361214889</c:v>
                </c:pt>
                <c:pt idx="869" formatCode="0.000">
                  <c:v>16.57532485288509</c:v>
                </c:pt>
                <c:pt idx="870" formatCode="0.000">
                  <c:v>16.31979518590933</c:v>
                </c:pt>
                <c:pt idx="871" formatCode="0.000">
                  <c:v>16.60075782103533</c:v>
                </c:pt>
                <c:pt idx="872" formatCode="0.000">
                  <c:v>27.22773515267729</c:v>
                </c:pt>
                <c:pt idx="873" formatCode="0.000">
                  <c:v>28.3252844259848</c:v>
                </c:pt>
                <c:pt idx="874" formatCode="0.000">
                  <c:v>20.30143448566942</c:v>
                </c:pt>
                <c:pt idx="875" formatCode="0.000">
                  <c:v>19.44110583180223</c:v>
                </c:pt>
                <c:pt idx="876" formatCode="0.000">
                  <c:v>18.72848508964919</c:v>
                </c:pt>
                <c:pt idx="877" formatCode="0.000">
                  <c:v>18.45781356243836</c:v>
                </c:pt>
                <c:pt idx="878" formatCode="0.000">
                  <c:v>18.23132623054151</c:v>
                </c:pt>
                <c:pt idx="879" formatCode="0.000">
                  <c:v>19.36996694427988</c:v>
                </c:pt>
                <c:pt idx="880" formatCode="0.000">
                  <c:v>18.52809662787599</c:v>
                </c:pt>
                <c:pt idx="881" formatCode="0.000">
                  <c:v>18.14358537378188</c:v>
                </c:pt>
                <c:pt idx="882" formatCode="0.000">
                  <c:v>17.84991629017253</c:v>
                </c:pt>
                <c:pt idx="883" formatCode="0.000">
                  <c:v>17.43862407247881</c:v>
                </c:pt>
                <c:pt idx="884" formatCode="0.000">
                  <c:v>16.83927714639935</c:v>
                </c:pt>
                <c:pt idx="885" formatCode="0.000">
                  <c:v>16.28725530228424</c:v>
                </c:pt>
                <c:pt idx="886" formatCode="0.000">
                  <c:v>16.47551692620069</c:v>
                </c:pt>
                <c:pt idx="887" formatCode="0.000">
                  <c:v>18.18090594169233</c:v>
                </c:pt>
                <c:pt idx="888" formatCode="0.000">
                  <c:v>17.44263109716458</c:v>
                </c:pt>
                <c:pt idx="889" formatCode="0.000">
                  <c:v>16.99456403732419</c:v>
                </c:pt>
                <c:pt idx="890" formatCode="0.000">
                  <c:v>16.9470207875986</c:v>
                </c:pt>
                <c:pt idx="891" formatCode="0.000">
                  <c:v>17.32109458037309</c:v>
                </c:pt>
                <c:pt idx="892" formatCode="0.000">
                  <c:v>17.13559269750029</c:v>
                </c:pt>
                <c:pt idx="893" formatCode="0.000">
                  <c:v>16.94153742318369</c:v>
                </c:pt>
                <c:pt idx="894" formatCode="0.000">
                  <c:v>19.49833260064288</c:v>
                </c:pt>
                <c:pt idx="895" formatCode="0.000">
                  <c:v>22.09367620041379</c:v>
                </c:pt>
                <c:pt idx="896" formatCode="0.000">
                  <c:v>23.23790134255515</c:v>
                </c:pt>
                <c:pt idx="897" formatCode="0.000">
                  <c:v>22.60583668436279</c:v>
                </c:pt>
                <c:pt idx="898" formatCode="0.000">
                  <c:v>22.49544030717614</c:v>
                </c:pt>
                <c:pt idx="899" formatCode="0.000">
                  <c:v>22.27724062047038</c:v>
                </c:pt>
                <c:pt idx="900" formatCode="0.000">
                  <c:v>25.15915491027024</c:v>
                </c:pt>
                <c:pt idx="901" formatCode="0.000">
                  <c:v>23.02514169173869</c:v>
                </c:pt>
                <c:pt idx="902" formatCode="0.000">
                  <c:v>19.23934316755038</c:v>
                </c:pt>
                <c:pt idx="903" formatCode="0.000">
                  <c:v>20.86498277430954</c:v>
                </c:pt>
                <c:pt idx="904" formatCode="0.000">
                  <c:v>19.70097359170179</c:v>
                </c:pt>
                <c:pt idx="905" formatCode="0.000">
                  <c:v>18.88694910926049</c:v>
                </c:pt>
                <c:pt idx="906" formatCode="0.000">
                  <c:v>18.36599112365303</c:v>
                </c:pt>
                <c:pt idx="907" formatCode="0.000">
                  <c:v>18.40532596366749</c:v>
                </c:pt>
                <c:pt idx="908" formatCode="0.000">
                  <c:v>18.26309458596157</c:v>
                </c:pt>
                <c:pt idx="909" formatCode="0.000">
                  <c:v>18.02059418370963</c:v>
                </c:pt>
                <c:pt idx="910" formatCode="0.000">
                  <c:v>17.92387237246689</c:v>
                </c:pt>
                <c:pt idx="911" formatCode="0.000">
                  <c:v>17.67535664078909</c:v>
                </c:pt>
                <c:pt idx="912" formatCode="0.000">
                  <c:v>17.59767906630484</c:v>
                </c:pt>
                <c:pt idx="913" formatCode="0.000">
                  <c:v>17.55149109296297</c:v>
                </c:pt>
                <c:pt idx="914" formatCode="0.000">
                  <c:v>16.96895893972051</c:v>
                </c:pt>
                <c:pt idx="915" formatCode="0.000">
                  <c:v>16.90134234550301</c:v>
                </c:pt>
                <c:pt idx="916" formatCode="0.000">
                  <c:v>17.20715245441913</c:v>
                </c:pt>
                <c:pt idx="917" formatCode="0.000">
                  <c:v>17.47397697066809</c:v>
                </c:pt>
                <c:pt idx="918" formatCode="0.000">
                  <c:v>16.83015521529594</c:v>
                </c:pt>
                <c:pt idx="919" formatCode="0.000">
                  <c:v>16.78092285944088</c:v>
                </c:pt>
                <c:pt idx="920" formatCode="0.000">
                  <c:v>16.65529465219089</c:v>
                </c:pt>
                <c:pt idx="921" formatCode="0.000">
                  <c:v>16.81985478620087</c:v>
                </c:pt>
                <c:pt idx="922" formatCode="0.000">
                  <c:v>16.66984638179357</c:v>
                </c:pt>
                <c:pt idx="923" formatCode="0.000">
                  <c:v>16.73719542995394</c:v>
                </c:pt>
                <c:pt idx="924" formatCode="0.000">
                  <c:v>17.13742658526388</c:v>
                </c:pt>
                <c:pt idx="925" formatCode="0.000">
                  <c:v>16.98541810031092</c:v>
                </c:pt>
                <c:pt idx="926" formatCode="0.000">
                  <c:v>16.65893221238719</c:v>
                </c:pt>
                <c:pt idx="927" formatCode="0.000">
                  <c:v>16.49002377258345</c:v>
                </c:pt>
                <c:pt idx="928" formatCode="0.000">
                  <c:v>16.3541629838266</c:v>
                </c:pt>
                <c:pt idx="929" formatCode="0.000">
                  <c:v>16.34330766768144</c:v>
                </c:pt>
                <c:pt idx="930" formatCode="0.000">
                  <c:v>16.27641221291749</c:v>
                </c:pt>
                <c:pt idx="931" formatCode="0.000">
                  <c:v>16.04378274405641</c:v>
                </c:pt>
                <c:pt idx="932" formatCode="0.000">
                  <c:v>16.07258537199109</c:v>
                </c:pt>
                <c:pt idx="933" formatCode="0.000">
                  <c:v>16.33607233825683</c:v>
                </c:pt>
                <c:pt idx="934" formatCode="0.000">
                  <c:v>15.96644627881148</c:v>
                </c:pt>
                <c:pt idx="935" formatCode="0.000">
                  <c:v>15.07646431770292</c:v>
                </c:pt>
                <c:pt idx="936" formatCode="0.000">
                  <c:v>13.89582822955787</c:v>
                </c:pt>
                <c:pt idx="937" formatCode="0.000">
                  <c:v>13.31111654404877</c:v>
                </c:pt>
                <c:pt idx="938" formatCode="0.000">
                  <c:v>13.01673840917966</c:v>
                </c:pt>
                <c:pt idx="939" formatCode="0.000">
                  <c:v>13.18427778224827</c:v>
                </c:pt>
                <c:pt idx="940" formatCode="0.000">
                  <c:v>18.00296672822813</c:v>
                </c:pt>
                <c:pt idx="941" formatCode="0.000">
                  <c:v>21.71631486943741</c:v>
                </c:pt>
                <c:pt idx="942" formatCode="0.000">
                  <c:v>21.67870706936579</c:v>
                </c:pt>
                <c:pt idx="943" formatCode="0.000">
                  <c:v>21.85308653439955</c:v>
                </c:pt>
                <c:pt idx="944" formatCode="0.000">
                  <c:v>22.27124610563019</c:v>
                </c:pt>
                <c:pt idx="945" formatCode="0.000">
                  <c:v>23.01300622636099</c:v>
                </c:pt>
                <c:pt idx="946" formatCode="0.000">
                  <c:v>22.99682942409993</c:v>
                </c:pt>
                <c:pt idx="947" formatCode="0.000">
                  <c:v>22.05782593041564</c:v>
                </c:pt>
                <c:pt idx="948" formatCode="0.000">
                  <c:v>25.20732542070575</c:v>
                </c:pt>
                <c:pt idx="949" formatCode="0.000">
                  <c:v>22.73454889107509</c:v>
                </c:pt>
                <c:pt idx="950" formatCode="0.000">
                  <c:v>21.90271727046042</c:v>
                </c:pt>
                <c:pt idx="951" formatCode="0.000">
                  <c:v>21.95835202094202</c:v>
                </c:pt>
                <c:pt idx="952" formatCode="0.000">
                  <c:v>20.98028275383689</c:v>
                </c:pt>
                <c:pt idx="953" formatCode="0.000">
                  <c:v>20.05436433712529</c:v>
                </c:pt>
                <c:pt idx="954" formatCode="0.000">
                  <c:v>19.79871561954369</c:v>
                </c:pt>
                <c:pt idx="955" formatCode="0.000">
                  <c:v>19.99660389992906</c:v>
                </c:pt>
                <c:pt idx="956" formatCode="0.000">
                  <c:v>19.19185698462974</c:v>
                </c:pt>
                <c:pt idx="957" formatCode="0.000">
                  <c:v>19.61452543278673</c:v>
                </c:pt>
                <c:pt idx="958" formatCode="0.000">
                  <c:v>19.96582110730013</c:v>
                </c:pt>
                <c:pt idx="959" formatCode="0.000">
                  <c:v>20.26082998125909</c:v>
                </c:pt>
                <c:pt idx="960" formatCode="0.000">
                  <c:v>20.40016012797629</c:v>
                </c:pt>
                <c:pt idx="961" formatCode="0.000">
                  <c:v>20.17005212272521</c:v>
                </c:pt>
                <c:pt idx="962" formatCode="0.000">
                  <c:v>20.24730123686149</c:v>
                </c:pt>
                <c:pt idx="963" formatCode="0.000">
                  <c:v>20.13725113868381</c:v>
                </c:pt>
                <c:pt idx="964" formatCode="0.000">
                  <c:v>19.79104373855579</c:v>
                </c:pt>
                <c:pt idx="965" formatCode="0.000">
                  <c:v>20.35755293605886</c:v>
                </c:pt>
                <c:pt idx="966" formatCode="0.000">
                  <c:v>19.87740845444984</c:v>
                </c:pt>
                <c:pt idx="967" formatCode="0.000">
                  <c:v>19.71246421288427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03867104"/>
        <c:axId val="603869856"/>
      </c:barChart>
      <c:dateAx>
        <c:axId val="603867104"/>
        <c:scaling>
          <c:orientation val="minMax"/>
          <c:max val="41471.0"/>
          <c:min val="40740.0"/>
        </c:scaling>
        <c:delete val="1"/>
        <c:axPos val="b"/>
        <c:numFmt formatCode="m/d/yy;@" sourceLinked="0"/>
        <c:majorTickMark val="in"/>
        <c:minorTickMark val="none"/>
        <c:tickLblPos val="none"/>
        <c:crossAx val="603869856"/>
        <c:crosses val="autoZero"/>
        <c:auto val="1"/>
        <c:lblOffset val="100"/>
        <c:baseTimeUnit val="days"/>
        <c:majorUnit val="90.0"/>
        <c:majorTimeUnit val="days"/>
      </c:dateAx>
      <c:valAx>
        <c:axId val="603869856"/>
        <c:scaling>
          <c:orientation val="minMax"/>
          <c:max val="45.0"/>
          <c:min val="0.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b="1"/>
                </a:pPr>
                <a:r>
                  <a:rPr lang="en-US" b="1"/>
                  <a:t>Moisture Content (%)</a:t>
                </a:r>
              </a:p>
            </c:rich>
          </c:tx>
          <c:layout>
            <c:manualLayout>
              <c:xMode val="edge"/>
              <c:yMode val="edge"/>
              <c:x val="0.0220432341790615"/>
              <c:y val="0.100863954505687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603867104"/>
        <c:crosses val="autoZero"/>
        <c:crossBetween val="between"/>
      </c:valAx>
      <c:spPr>
        <a:ln>
          <a:solidFill>
            <a:sysClr val="windowText" lastClr="000000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Garamond" pitchFamily="18" charset="0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791475572132431"/>
          <c:y val="0.101920256291493"/>
          <c:w val="0.894293065340517"/>
          <c:h val="0.802617381160688"/>
        </c:manualLayout>
      </c:layout>
      <c:barChart>
        <c:barDir val="col"/>
        <c:grouping val="clustered"/>
        <c:varyColors val="0"/>
        <c:ser>
          <c:idx val="0"/>
          <c:order val="0"/>
          <c:tx>
            <c:v>I1P1.2</c:v>
          </c:tx>
          <c:spPr>
            <a:solidFill>
              <a:srgbClr val="00B050"/>
            </a:solidFill>
            <a:ln w="28575">
              <a:noFill/>
            </a:ln>
          </c:spPr>
          <c:invertIfNegative val="0"/>
          <c:cat>
            <c:numRef>
              <c:f>'4-8T'!$A$4:$A$971</c:f>
              <c:numCache>
                <c:formatCode>m/d/yyyy</c:formatCode>
                <c:ptCount val="968"/>
                <c:pt idx="0">
                  <c:v>40490.0</c:v>
                </c:pt>
                <c:pt idx="1">
                  <c:v>40491.0</c:v>
                </c:pt>
                <c:pt idx="2">
                  <c:v>40492.0</c:v>
                </c:pt>
                <c:pt idx="3">
                  <c:v>40493.0</c:v>
                </c:pt>
                <c:pt idx="4">
                  <c:v>40494.0</c:v>
                </c:pt>
                <c:pt idx="5">
                  <c:v>40495.0</c:v>
                </c:pt>
                <c:pt idx="6">
                  <c:v>40496.0</c:v>
                </c:pt>
                <c:pt idx="7">
                  <c:v>40497.0</c:v>
                </c:pt>
                <c:pt idx="8">
                  <c:v>40498.0</c:v>
                </c:pt>
                <c:pt idx="9">
                  <c:v>40499.0</c:v>
                </c:pt>
                <c:pt idx="10">
                  <c:v>40500.0</c:v>
                </c:pt>
                <c:pt idx="11">
                  <c:v>40501.0</c:v>
                </c:pt>
                <c:pt idx="12">
                  <c:v>40502.66666666658</c:v>
                </c:pt>
                <c:pt idx="13">
                  <c:v>40503.0</c:v>
                </c:pt>
                <c:pt idx="14">
                  <c:v>40504.0</c:v>
                </c:pt>
                <c:pt idx="15">
                  <c:v>40505.0</c:v>
                </c:pt>
                <c:pt idx="16">
                  <c:v>40506.0</c:v>
                </c:pt>
                <c:pt idx="17">
                  <c:v>40507.0</c:v>
                </c:pt>
                <c:pt idx="18">
                  <c:v>40508.0</c:v>
                </c:pt>
                <c:pt idx="19">
                  <c:v>40509.0</c:v>
                </c:pt>
                <c:pt idx="20">
                  <c:v>40510.0</c:v>
                </c:pt>
                <c:pt idx="21">
                  <c:v>40511.0</c:v>
                </c:pt>
                <c:pt idx="22">
                  <c:v>40512.0</c:v>
                </c:pt>
                <c:pt idx="23">
                  <c:v>40513.0</c:v>
                </c:pt>
                <c:pt idx="24">
                  <c:v>40514.0</c:v>
                </c:pt>
                <c:pt idx="25">
                  <c:v>40515.0</c:v>
                </c:pt>
                <c:pt idx="26">
                  <c:v>40516.0</c:v>
                </c:pt>
                <c:pt idx="27">
                  <c:v>40517.0</c:v>
                </c:pt>
                <c:pt idx="28">
                  <c:v>40518.0</c:v>
                </c:pt>
                <c:pt idx="29">
                  <c:v>40519.0</c:v>
                </c:pt>
                <c:pt idx="30">
                  <c:v>40520.0</c:v>
                </c:pt>
                <c:pt idx="31">
                  <c:v>40521.0</c:v>
                </c:pt>
                <c:pt idx="32">
                  <c:v>40522.0</c:v>
                </c:pt>
                <c:pt idx="33">
                  <c:v>40523.0</c:v>
                </c:pt>
                <c:pt idx="34">
                  <c:v>40524.0</c:v>
                </c:pt>
                <c:pt idx="35">
                  <c:v>40525.0</c:v>
                </c:pt>
                <c:pt idx="36">
                  <c:v>40526.0</c:v>
                </c:pt>
                <c:pt idx="37">
                  <c:v>40527.0</c:v>
                </c:pt>
                <c:pt idx="38">
                  <c:v>40528.0</c:v>
                </c:pt>
                <c:pt idx="39">
                  <c:v>40529.0</c:v>
                </c:pt>
                <c:pt idx="40">
                  <c:v>40530.0</c:v>
                </c:pt>
                <c:pt idx="41">
                  <c:v>40531.0</c:v>
                </c:pt>
                <c:pt idx="42">
                  <c:v>40532.0</c:v>
                </c:pt>
                <c:pt idx="43">
                  <c:v>40533.0</c:v>
                </c:pt>
                <c:pt idx="44">
                  <c:v>40534.0</c:v>
                </c:pt>
                <c:pt idx="45">
                  <c:v>40535.0</c:v>
                </c:pt>
                <c:pt idx="46">
                  <c:v>40536.0</c:v>
                </c:pt>
                <c:pt idx="47">
                  <c:v>40537.0</c:v>
                </c:pt>
                <c:pt idx="48">
                  <c:v>40538.0</c:v>
                </c:pt>
                <c:pt idx="49">
                  <c:v>40539.0</c:v>
                </c:pt>
                <c:pt idx="50">
                  <c:v>40540.0</c:v>
                </c:pt>
                <c:pt idx="51">
                  <c:v>40541.0</c:v>
                </c:pt>
                <c:pt idx="52">
                  <c:v>40542.0</c:v>
                </c:pt>
                <c:pt idx="53">
                  <c:v>40543.0</c:v>
                </c:pt>
                <c:pt idx="54">
                  <c:v>40544.0</c:v>
                </c:pt>
                <c:pt idx="55">
                  <c:v>40545.0</c:v>
                </c:pt>
                <c:pt idx="56">
                  <c:v>40546.0</c:v>
                </c:pt>
                <c:pt idx="57">
                  <c:v>40547.0</c:v>
                </c:pt>
                <c:pt idx="58">
                  <c:v>40548.0</c:v>
                </c:pt>
                <c:pt idx="59">
                  <c:v>40549.0</c:v>
                </c:pt>
                <c:pt idx="60">
                  <c:v>40550.0</c:v>
                </c:pt>
                <c:pt idx="61">
                  <c:v>40551.0</c:v>
                </c:pt>
                <c:pt idx="62">
                  <c:v>40552.0</c:v>
                </c:pt>
                <c:pt idx="63">
                  <c:v>40553.0</c:v>
                </c:pt>
                <c:pt idx="64">
                  <c:v>40554.0</c:v>
                </c:pt>
                <c:pt idx="65">
                  <c:v>40555.0</c:v>
                </c:pt>
                <c:pt idx="66">
                  <c:v>40556.0</c:v>
                </c:pt>
                <c:pt idx="67">
                  <c:v>40557.0</c:v>
                </c:pt>
                <c:pt idx="68">
                  <c:v>40558.0</c:v>
                </c:pt>
                <c:pt idx="69">
                  <c:v>40559.0</c:v>
                </c:pt>
                <c:pt idx="70">
                  <c:v>40560.0</c:v>
                </c:pt>
                <c:pt idx="71">
                  <c:v>40561.0</c:v>
                </c:pt>
                <c:pt idx="72">
                  <c:v>40562.0</c:v>
                </c:pt>
                <c:pt idx="73">
                  <c:v>40563.0</c:v>
                </c:pt>
                <c:pt idx="74">
                  <c:v>40564.0</c:v>
                </c:pt>
                <c:pt idx="75">
                  <c:v>40565.0</c:v>
                </c:pt>
                <c:pt idx="76">
                  <c:v>40566.0</c:v>
                </c:pt>
                <c:pt idx="77">
                  <c:v>40567.0</c:v>
                </c:pt>
                <c:pt idx="78">
                  <c:v>40568.0</c:v>
                </c:pt>
                <c:pt idx="79">
                  <c:v>40569.0</c:v>
                </c:pt>
                <c:pt idx="80">
                  <c:v>40570.0</c:v>
                </c:pt>
                <c:pt idx="81">
                  <c:v>40571.0</c:v>
                </c:pt>
                <c:pt idx="82">
                  <c:v>40572.0</c:v>
                </c:pt>
                <c:pt idx="83">
                  <c:v>40573.0</c:v>
                </c:pt>
                <c:pt idx="84">
                  <c:v>40574.0</c:v>
                </c:pt>
                <c:pt idx="85">
                  <c:v>40575.0</c:v>
                </c:pt>
                <c:pt idx="86">
                  <c:v>40576.0</c:v>
                </c:pt>
                <c:pt idx="87">
                  <c:v>40577.0</c:v>
                </c:pt>
                <c:pt idx="88">
                  <c:v>40578.0</c:v>
                </c:pt>
                <c:pt idx="89">
                  <c:v>40579.0</c:v>
                </c:pt>
                <c:pt idx="90">
                  <c:v>40580.0</c:v>
                </c:pt>
                <c:pt idx="91">
                  <c:v>40581.0</c:v>
                </c:pt>
                <c:pt idx="92">
                  <c:v>40582.0</c:v>
                </c:pt>
                <c:pt idx="93">
                  <c:v>40583.0</c:v>
                </c:pt>
                <c:pt idx="94">
                  <c:v>40584.0</c:v>
                </c:pt>
                <c:pt idx="95">
                  <c:v>40585.0</c:v>
                </c:pt>
                <c:pt idx="96">
                  <c:v>40586.0</c:v>
                </c:pt>
                <c:pt idx="97">
                  <c:v>40587.0</c:v>
                </c:pt>
                <c:pt idx="98">
                  <c:v>40588.0</c:v>
                </c:pt>
                <c:pt idx="99">
                  <c:v>40589.0</c:v>
                </c:pt>
                <c:pt idx="100">
                  <c:v>40590.0</c:v>
                </c:pt>
                <c:pt idx="101">
                  <c:v>40591.0</c:v>
                </c:pt>
                <c:pt idx="102">
                  <c:v>40592.0</c:v>
                </c:pt>
                <c:pt idx="103">
                  <c:v>40593.0</c:v>
                </c:pt>
                <c:pt idx="104">
                  <c:v>40594.0</c:v>
                </c:pt>
                <c:pt idx="105">
                  <c:v>40595.0</c:v>
                </c:pt>
                <c:pt idx="106">
                  <c:v>40596.0</c:v>
                </c:pt>
                <c:pt idx="107">
                  <c:v>40597.0</c:v>
                </c:pt>
                <c:pt idx="108">
                  <c:v>40598.0</c:v>
                </c:pt>
                <c:pt idx="109">
                  <c:v>40599.0</c:v>
                </c:pt>
                <c:pt idx="110">
                  <c:v>40600.0</c:v>
                </c:pt>
                <c:pt idx="111">
                  <c:v>40601.0</c:v>
                </c:pt>
                <c:pt idx="112">
                  <c:v>40602.0</c:v>
                </c:pt>
                <c:pt idx="113">
                  <c:v>40603.0</c:v>
                </c:pt>
                <c:pt idx="114">
                  <c:v>40604.0</c:v>
                </c:pt>
                <c:pt idx="115">
                  <c:v>40605.0</c:v>
                </c:pt>
                <c:pt idx="116">
                  <c:v>40606.0</c:v>
                </c:pt>
                <c:pt idx="117">
                  <c:v>40607.0</c:v>
                </c:pt>
                <c:pt idx="118">
                  <c:v>40608.0</c:v>
                </c:pt>
                <c:pt idx="119">
                  <c:v>40609.0</c:v>
                </c:pt>
                <c:pt idx="120">
                  <c:v>40610.0</c:v>
                </c:pt>
                <c:pt idx="121">
                  <c:v>40611.0</c:v>
                </c:pt>
                <c:pt idx="122">
                  <c:v>40612.0</c:v>
                </c:pt>
                <c:pt idx="123">
                  <c:v>40613.0</c:v>
                </c:pt>
                <c:pt idx="124">
                  <c:v>40614.0</c:v>
                </c:pt>
                <c:pt idx="125">
                  <c:v>40615.0</c:v>
                </c:pt>
                <c:pt idx="126">
                  <c:v>40616.0</c:v>
                </c:pt>
                <c:pt idx="127">
                  <c:v>40617.0</c:v>
                </c:pt>
                <c:pt idx="128">
                  <c:v>40618.0</c:v>
                </c:pt>
                <c:pt idx="129">
                  <c:v>40619.0</c:v>
                </c:pt>
                <c:pt idx="130">
                  <c:v>40620.0</c:v>
                </c:pt>
                <c:pt idx="131">
                  <c:v>40621.0</c:v>
                </c:pt>
                <c:pt idx="132">
                  <c:v>40622.0</c:v>
                </c:pt>
                <c:pt idx="133">
                  <c:v>40623.0</c:v>
                </c:pt>
                <c:pt idx="134">
                  <c:v>40624.0</c:v>
                </c:pt>
                <c:pt idx="135">
                  <c:v>40625.0</c:v>
                </c:pt>
                <c:pt idx="136">
                  <c:v>40626.0</c:v>
                </c:pt>
                <c:pt idx="137">
                  <c:v>40627.0</c:v>
                </c:pt>
                <c:pt idx="138">
                  <c:v>40628.0</c:v>
                </c:pt>
                <c:pt idx="139">
                  <c:v>40629.0</c:v>
                </c:pt>
                <c:pt idx="140">
                  <c:v>40630.0</c:v>
                </c:pt>
                <c:pt idx="141">
                  <c:v>40631.0</c:v>
                </c:pt>
                <c:pt idx="142">
                  <c:v>40632.0</c:v>
                </c:pt>
                <c:pt idx="143">
                  <c:v>40633.0</c:v>
                </c:pt>
                <c:pt idx="144">
                  <c:v>40634.0</c:v>
                </c:pt>
                <c:pt idx="145">
                  <c:v>40635.0</c:v>
                </c:pt>
                <c:pt idx="146">
                  <c:v>40636.0</c:v>
                </c:pt>
                <c:pt idx="147">
                  <c:v>40637.0</c:v>
                </c:pt>
                <c:pt idx="148">
                  <c:v>40638.0</c:v>
                </c:pt>
                <c:pt idx="149">
                  <c:v>40639.0</c:v>
                </c:pt>
                <c:pt idx="150">
                  <c:v>40640.0</c:v>
                </c:pt>
                <c:pt idx="151">
                  <c:v>40641.0</c:v>
                </c:pt>
                <c:pt idx="152">
                  <c:v>40642.0</c:v>
                </c:pt>
                <c:pt idx="153">
                  <c:v>40643.0</c:v>
                </c:pt>
                <c:pt idx="154">
                  <c:v>40644.0</c:v>
                </c:pt>
                <c:pt idx="155">
                  <c:v>40645.0</c:v>
                </c:pt>
                <c:pt idx="156">
                  <c:v>40646.0</c:v>
                </c:pt>
                <c:pt idx="157">
                  <c:v>40647.0</c:v>
                </c:pt>
                <c:pt idx="158">
                  <c:v>40648.0</c:v>
                </c:pt>
                <c:pt idx="159">
                  <c:v>40649.0</c:v>
                </c:pt>
                <c:pt idx="160">
                  <c:v>40650.0</c:v>
                </c:pt>
                <c:pt idx="161">
                  <c:v>40651.0</c:v>
                </c:pt>
                <c:pt idx="162">
                  <c:v>40652.0</c:v>
                </c:pt>
                <c:pt idx="163">
                  <c:v>40653.0</c:v>
                </c:pt>
                <c:pt idx="164">
                  <c:v>40654.0</c:v>
                </c:pt>
                <c:pt idx="165">
                  <c:v>40655.0</c:v>
                </c:pt>
                <c:pt idx="166">
                  <c:v>40656.0</c:v>
                </c:pt>
                <c:pt idx="167">
                  <c:v>40657.0</c:v>
                </c:pt>
                <c:pt idx="168">
                  <c:v>40658.0</c:v>
                </c:pt>
                <c:pt idx="169">
                  <c:v>40659.0</c:v>
                </c:pt>
                <c:pt idx="170">
                  <c:v>40660.0</c:v>
                </c:pt>
                <c:pt idx="171">
                  <c:v>40661.0</c:v>
                </c:pt>
                <c:pt idx="172">
                  <c:v>40662.0</c:v>
                </c:pt>
                <c:pt idx="173">
                  <c:v>40663.0</c:v>
                </c:pt>
                <c:pt idx="174">
                  <c:v>40664.0</c:v>
                </c:pt>
                <c:pt idx="175">
                  <c:v>40665.0</c:v>
                </c:pt>
                <c:pt idx="176">
                  <c:v>40666.0</c:v>
                </c:pt>
                <c:pt idx="177">
                  <c:v>40667.0</c:v>
                </c:pt>
                <c:pt idx="178">
                  <c:v>40668.0</c:v>
                </c:pt>
                <c:pt idx="179">
                  <c:v>40669.0</c:v>
                </c:pt>
                <c:pt idx="180">
                  <c:v>40670.0</c:v>
                </c:pt>
                <c:pt idx="181">
                  <c:v>40671.0</c:v>
                </c:pt>
                <c:pt idx="182">
                  <c:v>40672.0</c:v>
                </c:pt>
                <c:pt idx="183">
                  <c:v>40673.0</c:v>
                </c:pt>
                <c:pt idx="184">
                  <c:v>40674.0</c:v>
                </c:pt>
                <c:pt idx="185">
                  <c:v>40675.0</c:v>
                </c:pt>
                <c:pt idx="186">
                  <c:v>40676.0</c:v>
                </c:pt>
                <c:pt idx="187">
                  <c:v>40677.0</c:v>
                </c:pt>
                <c:pt idx="188">
                  <c:v>40678.0</c:v>
                </c:pt>
                <c:pt idx="189">
                  <c:v>40679.0</c:v>
                </c:pt>
                <c:pt idx="190">
                  <c:v>40680.0</c:v>
                </c:pt>
                <c:pt idx="191">
                  <c:v>40681.0</c:v>
                </c:pt>
                <c:pt idx="192">
                  <c:v>40682.0</c:v>
                </c:pt>
                <c:pt idx="193">
                  <c:v>40683.0</c:v>
                </c:pt>
                <c:pt idx="194">
                  <c:v>40684.0</c:v>
                </c:pt>
                <c:pt idx="195">
                  <c:v>40685.0</c:v>
                </c:pt>
                <c:pt idx="196">
                  <c:v>40686.0</c:v>
                </c:pt>
                <c:pt idx="197">
                  <c:v>40687.0</c:v>
                </c:pt>
                <c:pt idx="198">
                  <c:v>40688.0</c:v>
                </c:pt>
                <c:pt idx="199">
                  <c:v>40689.0</c:v>
                </c:pt>
                <c:pt idx="200">
                  <c:v>40690.0</c:v>
                </c:pt>
                <c:pt idx="201">
                  <c:v>40691.0</c:v>
                </c:pt>
                <c:pt idx="202">
                  <c:v>40692.0</c:v>
                </c:pt>
                <c:pt idx="203">
                  <c:v>40693.0</c:v>
                </c:pt>
                <c:pt idx="204">
                  <c:v>40694.0</c:v>
                </c:pt>
                <c:pt idx="205">
                  <c:v>40695.0</c:v>
                </c:pt>
                <c:pt idx="206">
                  <c:v>40696.0</c:v>
                </c:pt>
                <c:pt idx="207">
                  <c:v>40697.0</c:v>
                </c:pt>
                <c:pt idx="208">
                  <c:v>40698.0</c:v>
                </c:pt>
                <c:pt idx="209">
                  <c:v>40699.0</c:v>
                </c:pt>
                <c:pt idx="210">
                  <c:v>40700.0</c:v>
                </c:pt>
                <c:pt idx="211">
                  <c:v>40701.0</c:v>
                </c:pt>
                <c:pt idx="212">
                  <c:v>40702.0</c:v>
                </c:pt>
                <c:pt idx="213">
                  <c:v>40703.0</c:v>
                </c:pt>
                <c:pt idx="214">
                  <c:v>40704.0</c:v>
                </c:pt>
                <c:pt idx="215">
                  <c:v>40705.0</c:v>
                </c:pt>
                <c:pt idx="216">
                  <c:v>40706.0</c:v>
                </c:pt>
                <c:pt idx="217">
                  <c:v>40707.0</c:v>
                </c:pt>
                <c:pt idx="218">
                  <c:v>40708.0</c:v>
                </c:pt>
                <c:pt idx="219">
                  <c:v>40709.0</c:v>
                </c:pt>
                <c:pt idx="220">
                  <c:v>40710.0</c:v>
                </c:pt>
                <c:pt idx="221">
                  <c:v>40711.0</c:v>
                </c:pt>
                <c:pt idx="222">
                  <c:v>40712.0</c:v>
                </c:pt>
                <c:pt idx="223">
                  <c:v>40713.0</c:v>
                </c:pt>
                <c:pt idx="224">
                  <c:v>40714.0</c:v>
                </c:pt>
                <c:pt idx="225">
                  <c:v>40715.0</c:v>
                </c:pt>
                <c:pt idx="226">
                  <c:v>40716.0</c:v>
                </c:pt>
                <c:pt idx="227">
                  <c:v>40717.0</c:v>
                </c:pt>
                <c:pt idx="228">
                  <c:v>40718.0</c:v>
                </c:pt>
                <c:pt idx="229">
                  <c:v>40719.0</c:v>
                </c:pt>
                <c:pt idx="230">
                  <c:v>40720.0</c:v>
                </c:pt>
                <c:pt idx="231">
                  <c:v>40721.0</c:v>
                </c:pt>
                <c:pt idx="232">
                  <c:v>40722.0</c:v>
                </c:pt>
                <c:pt idx="233">
                  <c:v>40723.0</c:v>
                </c:pt>
                <c:pt idx="234">
                  <c:v>40724.0</c:v>
                </c:pt>
                <c:pt idx="235">
                  <c:v>40725.0</c:v>
                </c:pt>
                <c:pt idx="236">
                  <c:v>40726.0</c:v>
                </c:pt>
                <c:pt idx="237">
                  <c:v>40727.0</c:v>
                </c:pt>
                <c:pt idx="238">
                  <c:v>40728.0</c:v>
                </c:pt>
                <c:pt idx="239">
                  <c:v>40729.0</c:v>
                </c:pt>
                <c:pt idx="240">
                  <c:v>40730.0</c:v>
                </c:pt>
                <c:pt idx="241">
                  <c:v>40731.0</c:v>
                </c:pt>
                <c:pt idx="242">
                  <c:v>40732.0</c:v>
                </c:pt>
                <c:pt idx="243">
                  <c:v>40733.0</c:v>
                </c:pt>
                <c:pt idx="244">
                  <c:v>40734.0</c:v>
                </c:pt>
                <c:pt idx="245">
                  <c:v>40735.0</c:v>
                </c:pt>
                <c:pt idx="246">
                  <c:v>40736.0</c:v>
                </c:pt>
                <c:pt idx="247">
                  <c:v>40737.0</c:v>
                </c:pt>
                <c:pt idx="248">
                  <c:v>40738.0</c:v>
                </c:pt>
                <c:pt idx="249">
                  <c:v>40739.0</c:v>
                </c:pt>
                <c:pt idx="250">
                  <c:v>40740.0</c:v>
                </c:pt>
                <c:pt idx="251">
                  <c:v>40741.0</c:v>
                </c:pt>
                <c:pt idx="252">
                  <c:v>40742.0</c:v>
                </c:pt>
                <c:pt idx="253">
                  <c:v>40743.0</c:v>
                </c:pt>
                <c:pt idx="254">
                  <c:v>40744.0</c:v>
                </c:pt>
                <c:pt idx="255">
                  <c:v>40745.0</c:v>
                </c:pt>
                <c:pt idx="256">
                  <c:v>40746.0</c:v>
                </c:pt>
                <c:pt idx="257">
                  <c:v>40747.0</c:v>
                </c:pt>
                <c:pt idx="258">
                  <c:v>40748.0</c:v>
                </c:pt>
                <c:pt idx="259">
                  <c:v>40749.0</c:v>
                </c:pt>
                <c:pt idx="260">
                  <c:v>40750.0</c:v>
                </c:pt>
                <c:pt idx="261">
                  <c:v>40751.0</c:v>
                </c:pt>
                <c:pt idx="262">
                  <c:v>40752.0</c:v>
                </c:pt>
                <c:pt idx="263">
                  <c:v>40753.0</c:v>
                </c:pt>
                <c:pt idx="264">
                  <c:v>40754.0</c:v>
                </c:pt>
                <c:pt idx="265">
                  <c:v>40755.0</c:v>
                </c:pt>
                <c:pt idx="266">
                  <c:v>40756.0</c:v>
                </c:pt>
                <c:pt idx="267">
                  <c:v>40757.0</c:v>
                </c:pt>
                <c:pt idx="268">
                  <c:v>40758.0</c:v>
                </c:pt>
                <c:pt idx="269">
                  <c:v>40759.0</c:v>
                </c:pt>
                <c:pt idx="270">
                  <c:v>40760.0</c:v>
                </c:pt>
                <c:pt idx="271">
                  <c:v>40761.0</c:v>
                </c:pt>
                <c:pt idx="272">
                  <c:v>40762.0</c:v>
                </c:pt>
                <c:pt idx="273">
                  <c:v>40763.0</c:v>
                </c:pt>
                <c:pt idx="274">
                  <c:v>40764.0</c:v>
                </c:pt>
                <c:pt idx="275">
                  <c:v>40765.0</c:v>
                </c:pt>
                <c:pt idx="276">
                  <c:v>40766.0</c:v>
                </c:pt>
                <c:pt idx="277">
                  <c:v>40767.0</c:v>
                </c:pt>
                <c:pt idx="278">
                  <c:v>40768.0</c:v>
                </c:pt>
                <c:pt idx="279">
                  <c:v>40769.0</c:v>
                </c:pt>
                <c:pt idx="280">
                  <c:v>40770.0</c:v>
                </c:pt>
                <c:pt idx="281">
                  <c:v>40771.0</c:v>
                </c:pt>
                <c:pt idx="282">
                  <c:v>40772.0</c:v>
                </c:pt>
                <c:pt idx="283">
                  <c:v>40773.0</c:v>
                </c:pt>
                <c:pt idx="284">
                  <c:v>40774.0</c:v>
                </c:pt>
                <c:pt idx="285">
                  <c:v>40775.0</c:v>
                </c:pt>
                <c:pt idx="286">
                  <c:v>40776.0</c:v>
                </c:pt>
                <c:pt idx="287">
                  <c:v>40777.0</c:v>
                </c:pt>
                <c:pt idx="288">
                  <c:v>40778.0</c:v>
                </c:pt>
                <c:pt idx="289">
                  <c:v>40779.0</c:v>
                </c:pt>
                <c:pt idx="290">
                  <c:v>40780.0</c:v>
                </c:pt>
                <c:pt idx="291">
                  <c:v>40781.0</c:v>
                </c:pt>
                <c:pt idx="292">
                  <c:v>40782.0</c:v>
                </c:pt>
                <c:pt idx="293">
                  <c:v>40783.0</c:v>
                </c:pt>
                <c:pt idx="294">
                  <c:v>40784.0</c:v>
                </c:pt>
                <c:pt idx="295">
                  <c:v>40785.0</c:v>
                </c:pt>
                <c:pt idx="296">
                  <c:v>40786.0</c:v>
                </c:pt>
                <c:pt idx="297">
                  <c:v>40787.0</c:v>
                </c:pt>
                <c:pt idx="298">
                  <c:v>40788.0</c:v>
                </c:pt>
                <c:pt idx="299">
                  <c:v>40789.0</c:v>
                </c:pt>
                <c:pt idx="300">
                  <c:v>40790.0</c:v>
                </c:pt>
                <c:pt idx="301">
                  <c:v>40791.0</c:v>
                </c:pt>
                <c:pt idx="302">
                  <c:v>40792.0</c:v>
                </c:pt>
                <c:pt idx="303">
                  <c:v>40793.0</c:v>
                </c:pt>
                <c:pt idx="304">
                  <c:v>40794.0</c:v>
                </c:pt>
                <c:pt idx="305">
                  <c:v>40795.0</c:v>
                </c:pt>
                <c:pt idx="306">
                  <c:v>40796.0</c:v>
                </c:pt>
                <c:pt idx="307">
                  <c:v>40797.0</c:v>
                </c:pt>
                <c:pt idx="308">
                  <c:v>40798.0</c:v>
                </c:pt>
                <c:pt idx="309">
                  <c:v>40799.0</c:v>
                </c:pt>
                <c:pt idx="310">
                  <c:v>40800.0</c:v>
                </c:pt>
                <c:pt idx="311">
                  <c:v>40801.0</c:v>
                </c:pt>
                <c:pt idx="312">
                  <c:v>40802.0</c:v>
                </c:pt>
                <c:pt idx="313">
                  <c:v>40803.0</c:v>
                </c:pt>
                <c:pt idx="314">
                  <c:v>40804.0</c:v>
                </c:pt>
                <c:pt idx="315">
                  <c:v>40805.0</c:v>
                </c:pt>
                <c:pt idx="316">
                  <c:v>40806.0</c:v>
                </c:pt>
                <c:pt idx="317">
                  <c:v>40807.0</c:v>
                </c:pt>
                <c:pt idx="318">
                  <c:v>40808.0</c:v>
                </c:pt>
                <c:pt idx="319">
                  <c:v>40809.0</c:v>
                </c:pt>
                <c:pt idx="320">
                  <c:v>40810.0</c:v>
                </c:pt>
                <c:pt idx="321">
                  <c:v>40811.0</c:v>
                </c:pt>
                <c:pt idx="322">
                  <c:v>40812.0</c:v>
                </c:pt>
                <c:pt idx="323">
                  <c:v>40813.0</c:v>
                </c:pt>
                <c:pt idx="324">
                  <c:v>40814.0</c:v>
                </c:pt>
                <c:pt idx="325">
                  <c:v>40815.0</c:v>
                </c:pt>
                <c:pt idx="326">
                  <c:v>40816.0</c:v>
                </c:pt>
                <c:pt idx="327">
                  <c:v>40817.0</c:v>
                </c:pt>
                <c:pt idx="328">
                  <c:v>40818.0</c:v>
                </c:pt>
                <c:pt idx="329">
                  <c:v>40819.0</c:v>
                </c:pt>
                <c:pt idx="330">
                  <c:v>40820.0</c:v>
                </c:pt>
                <c:pt idx="331">
                  <c:v>40821.0</c:v>
                </c:pt>
                <c:pt idx="332">
                  <c:v>40822.0</c:v>
                </c:pt>
                <c:pt idx="333">
                  <c:v>40823.0</c:v>
                </c:pt>
                <c:pt idx="334">
                  <c:v>40824.0</c:v>
                </c:pt>
                <c:pt idx="335">
                  <c:v>40825.0</c:v>
                </c:pt>
                <c:pt idx="336">
                  <c:v>40826.0</c:v>
                </c:pt>
                <c:pt idx="337">
                  <c:v>40827.0</c:v>
                </c:pt>
                <c:pt idx="338">
                  <c:v>40828.0</c:v>
                </c:pt>
                <c:pt idx="339">
                  <c:v>40829.0</c:v>
                </c:pt>
                <c:pt idx="340">
                  <c:v>40830.0</c:v>
                </c:pt>
                <c:pt idx="341">
                  <c:v>40831.0</c:v>
                </c:pt>
                <c:pt idx="342">
                  <c:v>40832.0</c:v>
                </c:pt>
                <c:pt idx="343">
                  <c:v>40833.0</c:v>
                </c:pt>
                <c:pt idx="344">
                  <c:v>40834.0</c:v>
                </c:pt>
                <c:pt idx="345">
                  <c:v>40835.0</c:v>
                </c:pt>
                <c:pt idx="346">
                  <c:v>40836.0</c:v>
                </c:pt>
                <c:pt idx="347">
                  <c:v>40837.0</c:v>
                </c:pt>
                <c:pt idx="348">
                  <c:v>40838.0</c:v>
                </c:pt>
                <c:pt idx="349">
                  <c:v>40839.0</c:v>
                </c:pt>
                <c:pt idx="350">
                  <c:v>40840.0</c:v>
                </c:pt>
                <c:pt idx="351">
                  <c:v>40841.0</c:v>
                </c:pt>
                <c:pt idx="352">
                  <c:v>40842.0</c:v>
                </c:pt>
                <c:pt idx="353">
                  <c:v>40843.0</c:v>
                </c:pt>
                <c:pt idx="354">
                  <c:v>40844.0</c:v>
                </c:pt>
                <c:pt idx="355">
                  <c:v>40845.0</c:v>
                </c:pt>
                <c:pt idx="356">
                  <c:v>40846.0</c:v>
                </c:pt>
                <c:pt idx="357">
                  <c:v>40847.0</c:v>
                </c:pt>
                <c:pt idx="358">
                  <c:v>40848.0</c:v>
                </c:pt>
                <c:pt idx="359">
                  <c:v>40849.0</c:v>
                </c:pt>
                <c:pt idx="360">
                  <c:v>40850.0</c:v>
                </c:pt>
                <c:pt idx="361">
                  <c:v>40851.0</c:v>
                </c:pt>
                <c:pt idx="362">
                  <c:v>40852.0</c:v>
                </c:pt>
                <c:pt idx="363">
                  <c:v>40853.0</c:v>
                </c:pt>
                <c:pt idx="364">
                  <c:v>40854.0</c:v>
                </c:pt>
                <c:pt idx="365">
                  <c:v>40855.0</c:v>
                </c:pt>
                <c:pt idx="366">
                  <c:v>40856.0</c:v>
                </c:pt>
                <c:pt idx="367">
                  <c:v>40857.0</c:v>
                </c:pt>
                <c:pt idx="368">
                  <c:v>40858.0</c:v>
                </c:pt>
                <c:pt idx="369">
                  <c:v>40859.0</c:v>
                </c:pt>
                <c:pt idx="370">
                  <c:v>40860.0</c:v>
                </c:pt>
                <c:pt idx="371">
                  <c:v>40861.0</c:v>
                </c:pt>
                <c:pt idx="372">
                  <c:v>40862.0</c:v>
                </c:pt>
                <c:pt idx="373">
                  <c:v>40863.0</c:v>
                </c:pt>
                <c:pt idx="374">
                  <c:v>40864.0</c:v>
                </c:pt>
                <c:pt idx="375">
                  <c:v>40865.0</c:v>
                </c:pt>
                <c:pt idx="376">
                  <c:v>40866.0</c:v>
                </c:pt>
                <c:pt idx="377">
                  <c:v>40867.0</c:v>
                </c:pt>
                <c:pt idx="378">
                  <c:v>40868.0</c:v>
                </c:pt>
                <c:pt idx="379">
                  <c:v>40869.0</c:v>
                </c:pt>
                <c:pt idx="380">
                  <c:v>40870.0</c:v>
                </c:pt>
                <c:pt idx="381">
                  <c:v>40871.0</c:v>
                </c:pt>
                <c:pt idx="382">
                  <c:v>40872.0</c:v>
                </c:pt>
                <c:pt idx="383">
                  <c:v>40873.0</c:v>
                </c:pt>
                <c:pt idx="384">
                  <c:v>40874.0</c:v>
                </c:pt>
                <c:pt idx="385">
                  <c:v>40875.0</c:v>
                </c:pt>
                <c:pt idx="386">
                  <c:v>40876.0</c:v>
                </c:pt>
                <c:pt idx="387">
                  <c:v>40877.0</c:v>
                </c:pt>
                <c:pt idx="388">
                  <c:v>40878.0</c:v>
                </c:pt>
                <c:pt idx="389">
                  <c:v>40879.0</c:v>
                </c:pt>
                <c:pt idx="390">
                  <c:v>40880.0</c:v>
                </c:pt>
                <c:pt idx="391">
                  <c:v>40881.0</c:v>
                </c:pt>
                <c:pt idx="392">
                  <c:v>40882.0</c:v>
                </c:pt>
                <c:pt idx="393">
                  <c:v>40883.0</c:v>
                </c:pt>
                <c:pt idx="394">
                  <c:v>40884.0</c:v>
                </c:pt>
                <c:pt idx="395">
                  <c:v>40885.0</c:v>
                </c:pt>
                <c:pt idx="396">
                  <c:v>40886.0</c:v>
                </c:pt>
                <c:pt idx="397">
                  <c:v>40887.0</c:v>
                </c:pt>
                <c:pt idx="398">
                  <c:v>40888.0</c:v>
                </c:pt>
                <c:pt idx="399">
                  <c:v>40889.0</c:v>
                </c:pt>
                <c:pt idx="400">
                  <c:v>40890.0</c:v>
                </c:pt>
                <c:pt idx="401">
                  <c:v>40891.0</c:v>
                </c:pt>
                <c:pt idx="402">
                  <c:v>40892.0</c:v>
                </c:pt>
                <c:pt idx="403">
                  <c:v>40893.0</c:v>
                </c:pt>
                <c:pt idx="404">
                  <c:v>40894.0</c:v>
                </c:pt>
                <c:pt idx="405">
                  <c:v>40895.0</c:v>
                </c:pt>
                <c:pt idx="406">
                  <c:v>40896.0</c:v>
                </c:pt>
                <c:pt idx="407">
                  <c:v>40897.0</c:v>
                </c:pt>
                <c:pt idx="408">
                  <c:v>40898.0</c:v>
                </c:pt>
                <c:pt idx="409">
                  <c:v>40899.0</c:v>
                </c:pt>
                <c:pt idx="410">
                  <c:v>40900.0</c:v>
                </c:pt>
                <c:pt idx="411">
                  <c:v>40901.0</c:v>
                </c:pt>
                <c:pt idx="412">
                  <c:v>40902.0</c:v>
                </c:pt>
                <c:pt idx="413">
                  <c:v>40903.0</c:v>
                </c:pt>
                <c:pt idx="414">
                  <c:v>40904.0</c:v>
                </c:pt>
                <c:pt idx="415">
                  <c:v>40905.0</c:v>
                </c:pt>
                <c:pt idx="416">
                  <c:v>40906.0</c:v>
                </c:pt>
                <c:pt idx="417">
                  <c:v>40907.0</c:v>
                </c:pt>
                <c:pt idx="418">
                  <c:v>40908.0</c:v>
                </c:pt>
                <c:pt idx="419">
                  <c:v>40909.0</c:v>
                </c:pt>
                <c:pt idx="420">
                  <c:v>40910.0</c:v>
                </c:pt>
                <c:pt idx="421">
                  <c:v>40911.0</c:v>
                </c:pt>
                <c:pt idx="422">
                  <c:v>40912.0</c:v>
                </c:pt>
                <c:pt idx="423">
                  <c:v>40913.0</c:v>
                </c:pt>
                <c:pt idx="424">
                  <c:v>40914.0</c:v>
                </c:pt>
                <c:pt idx="425">
                  <c:v>40915.0</c:v>
                </c:pt>
                <c:pt idx="426">
                  <c:v>40916.0</c:v>
                </c:pt>
                <c:pt idx="427">
                  <c:v>40917.0</c:v>
                </c:pt>
                <c:pt idx="428">
                  <c:v>40918.0</c:v>
                </c:pt>
                <c:pt idx="429">
                  <c:v>40919.0</c:v>
                </c:pt>
                <c:pt idx="430">
                  <c:v>40920.0</c:v>
                </c:pt>
                <c:pt idx="431">
                  <c:v>40921.0</c:v>
                </c:pt>
                <c:pt idx="432">
                  <c:v>40922.0</c:v>
                </c:pt>
                <c:pt idx="433">
                  <c:v>40923.0</c:v>
                </c:pt>
                <c:pt idx="434">
                  <c:v>40924.0</c:v>
                </c:pt>
                <c:pt idx="435">
                  <c:v>40925.0</c:v>
                </c:pt>
                <c:pt idx="436">
                  <c:v>40926.0</c:v>
                </c:pt>
                <c:pt idx="437">
                  <c:v>40927.0</c:v>
                </c:pt>
                <c:pt idx="438">
                  <c:v>40928.0</c:v>
                </c:pt>
                <c:pt idx="439">
                  <c:v>40929.0</c:v>
                </c:pt>
                <c:pt idx="440">
                  <c:v>40930.0</c:v>
                </c:pt>
                <c:pt idx="441">
                  <c:v>40931.0</c:v>
                </c:pt>
                <c:pt idx="442">
                  <c:v>40932.0</c:v>
                </c:pt>
                <c:pt idx="443">
                  <c:v>40933.0</c:v>
                </c:pt>
                <c:pt idx="444">
                  <c:v>40934.0</c:v>
                </c:pt>
                <c:pt idx="445">
                  <c:v>40935.0</c:v>
                </c:pt>
                <c:pt idx="446">
                  <c:v>40936.0</c:v>
                </c:pt>
                <c:pt idx="447">
                  <c:v>40937.0</c:v>
                </c:pt>
                <c:pt idx="448">
                  <c:v>40938.0</c:v>
                </c:pt>
                <c:pt idx="449">
                  <c:v>40939.0</c:v>
                </c:pt>
                <c:pt idx="450">
                  <c:v>40940.0</c:v>
                </c:pt>
                <c:pt idx="451">
                  <c:v>40941.0</c:v>
                </c:pt>
                <c:pt idx="452">
                  <c:v>40942.0</c:v>
                </c:pt>
                <c:pt idx="453">
                  <c:v>40943.0</c:v>
                </c:pt>
                <c:pt idx="454">
                  <c:v>40944.0</c:v>
                </c:pt>
                <c:pt idx="455">
                  <c:v>40945.0</c:v>
                </c:pt>
                <c:pt idx="456">
                  <c:v>40946.0</c:v>
                </c:pt>
                <c:pt idx="457">
                  <c:v>40947.0</c:v>
                </c:pt>
                <c:pt idx="458">
                  <c:v>40948.0</c:v>
                </c:pt>
                <c:pt idx="459">
                  <c:v>40949.0</c:v>
                </c:pt>
                <c:pt idx="460">
                  <c:v>40950.0</c:v>
                </c:pt>
                <c:pt idx="461">
                  <c:v>40951.0</c:v>
                </c:pt>
                <c:pt idx="462">
                  <c:v>40952.0</c:v>
                </c:pt>
                <c:pt idx="463">
                  <c:v>40953.0</c:v>
                </c:pt>
                <c:pt idx="464">
                  <c:v>40954.0</c:v>
                </c:pt>
                <c:pt idx="465">
                  <c:v>40955.0</c:v>
                </c:pt>
                <c:pt idx="466">
                  <c:v>40956.0</c:v>
                </c:pt>
                <c:pt idx="467">
                  <c:v>40957.0</c:v>
                </c:pt>
                <c:pt idx="468">
                  <c:v>40958.0</c:v>
                </c:pt>
                <c:pt idx="469">
                  <c:v>40959.0</c:v>
                </c:pt>
                <c:pt idx="470">
                  <c:v>40960.0</c:v>
                </c:pt>
                <c:pt idx="471">
                  <c:v>40961.0</c:v>
                </c:pt>
                <c:pt idx="472">
                  <c:v>40962.0</c:v>
                </c:pt>
                <c:pt idx="473">
                  <c:v>40963.0</c:v>
                </c:pt>
                <c:pt idx="474">
                  <c:v>40964.0</c:v>
                </c:pt>
                <c:pt idx="475">
                  <c:v>40965.0</c:v>
                </c:pt>
                <c:pt idx="476">
                  <c:v>40966.0</c:v>
                </c:pt>
                <c:pt idx="477">
                  <c:v>40967.0</c:v>
                </c:pt>
                <c:pt idx="478">
                  <c:v>40968.0</c:v>
                </c:pt>
                <c:pt idx="479">
                  <c:v>40969.0</c:v>
                </c:pt>
                <c:pt idx="480">
                  <c:v>40970.0</c:v>
                </c:pt>
                <c:pt idx="481">
                  <c:v>40971.0</c:v>
                </c:pt>
                <c:pt idx="482">
                  <c:v>40972.0</c:v>
                </c:pt>
                <c:pt idx="483">
                  <c:v>40973.0</c:v>
                </c:pt>
                <c:pt idx="484">
                  <c:v>40974.0</c:v>
                </c:pt>
                <c:pt idx="485">
                  <c:v>40975.0</c:v>
                </c:pt>
                <c:pt idx="486">
                  <c:v>40976.0</c:v>
                </c:pt>
                <c:pt idx="487">
                  <c:v>40977.0</c:v>
                </c:pt>
                <c:pt idx="488">
                  <c:v>40978.0</c:v>
                </c:pt>
                <c:pt idx="489">
                  <c:v>40979.0</c:v>
                </c:pt>
                <c:pt idx="490">
                  <c:v>40980.0</c:v>
                </c:pt>
                <c:pt idx="491">
                  <c:v>40981.0</c:v>
                </c:pt>
                <c:pt idx="492">
                  <c:v>40982.0</c:v>
                </c:pt>
                <c:pt idx="493">
                  <c:v>40983.0</c:v>
                </c:pt>
                <c:pt idx="494">
                  <c:v>40984.0</c:v>
                </c:pt>
                <c:pt idx="495">
                  <c:v>40985.0</c:v>
                </c:pt>
                <c:pt idx="496">
                  <c:v>40986.0</c:v>
                </c:pt>
                <c:pt idx="497">
                  <c:v>40987.0</c:v>
                </c:pt>
                <c:pt idx="498">
                  <c:v>40988.0</c:v>
                </c:pt>
                <c:pt idx="499">
                  <c:v>40989.0</c:v>
                </c:pt>
                <c:pt idx="500">
                  <c:v>40990.0</c:v>
                </c:pt>
                <c:pt idx="501">
                  <c:v>40991.0</c:v>
                </c:pt>
                <c:pt idx="502">
                  <c:v>40992.0</c:v>
                </c:pt>
                <c:pt idx="503">
                  <c:v>40993.0</c:v>
                </c:pt>
                <c:pt idx="504">
                  <c:v>40994.0</c:v>
                </c:pt>
                <c:pt idx="505">
                  <c:v>40995.0</c:v>
                </c:pt>
                <c:pt idx="506">
                  <c:v>40996.0</c:v>
                </c:pt>
                <c:pt idx="507">
                  <c:v>40997.0</c:v>
                </c:pt>
                <c:pt idx="508">
                  <c:v>40998.0</c:v>
                </c:pt>
                <c:pt idx="509">
                  <c:v>40999.0</c:v>
                </c:pt>
                <c:pt idx="510">
                  <c:v>41000.0</c:v>
                </c:pt>
                <c:pt idx="511">
                  <c:v>41001.0</c:v>
                </c:pt>
                <c:pt idx="512">
                  <c:v>41002.0</c:v>
                </c:pt>
                <c:pt idx="513">
                  <c:v>41003.0</c:v>
                </c:pt>
                <c:pt idx="514">
                  <c:v>41004.0</c:v>
                </c:pt>
                <c:pt idx="515">
                  <c:v>41005.0</c:v>
                </c:pt>
                <c:pt idx="516">
                  <c:v>41006.0</c:v>
                </c:pt>
                <c:pt idx="517">
                  <c:v>41007.0</c:v>
                </c:pt>
                <c:pt idx="518">
                  <c:v>41008.0</c:v>
                </c:pt>
                <c:pt idx="519">
                  <c:v>41009.0</c:v>
                </c:pt>
                <c:pt idx="520">
                  <c:v>41010.0</c:v>
                </c:pt>
                <c:pt idx="521">
                  <c:v>41011.0</c:v>
                </c:pt>
                <c:pt idx="522">
                  <c:v>41012.0</c:v>
                </c:pt>
                <c:pt idx="523">
                  <c:v>41013.0</c:v>
                </c:pt>
                <c:pt idx="524">
                  <c:v>41014.0</c:v>
                </c:pt>
                <c:pt idx="525">
                  <c:v>41015.0</c:v>
                </c:pt>
                <c:pt idx="526">
                  <c:v>41016.0</c:v>
                </c:pt>
                <c:pt idx="527">
                  <c:v>41017.0</c:v>
                </c:pt>
                <c:pt idx="528">
                  <c:v>41018.0</c:v>
                </c:pt>
                <c:pt idx="529">
                  <c:v>41019.0</c:v>
                </c:pt>
                <c:pt idx="530">
                  <c:v>41020.0</c:v>
                </c:pt>
                <c:pt idx="531">
                  <c:v>41021.0</c:v>
                </c:pt>
                <c:pt idx="532">
                  <c:v>41022.0</c:v>
                </c:pt>
                <c:pt idx="533">
                  <c:v>41023.0</c:v>
                </c:pt>
                <c:pt idx="534">
                  <c:v>41024.0</c:v>
                </c:pt>
                <c:pt idx="535">
                  <c:v>41025.0</c:v>
                </c:pt>
                <c:pt idx="536">
                  <c:v>41026.0</c:v>
                </c:pt>
                <c:pt idx="537">
                  <c:v>41027.0</c:v>
                </c:pt>
                <c:pt idx="538">
                  <c:v>41028.0</c:v>
                </c:pt>
                <c:pt idx="539">
                  <c:v>41029.0</c:v>
                </c:pt>
                <c:pt idx="540">
                  <c:v>41030.0</c:v>
                </c:pt>
                <c:pt idx="541">
                  <c:v>41031.0</c:v>
                </c:pt>
                <c:pt idx="542">
                  <c:v>41032.0</c:v>
                </c:pt>
                <c:pt idx="543">
                  <c:v>41033.0</c:v>
                </c:pt>
                <c:pt idx="544">
                  <c:v>41034.0</c:v>
                </c:pt>
                <c:pt idx="545">
                  <c:v>41035.0</c:v>
                </c:pt>
                <c:pt idx="546">
                  <c:v>41036.0</c:v>
                </c:pt>
                <c:pt idx="547">
                  <c:v>41037.0</c:v>
                </c:pt>
                <c:pt idx="548">
                  <c:v>41038.0</c:v>
                </c:pt>
                <c:pt idx="549">
                  <c:v>41039.0</c:v>
                </c:pt>
                <c:pt idx="550">
                  <c:v>41040.0</c:v>
                </c:pt>
                <c:pt idx="551">
                  <c:v>41041.0</c:v>
                </c:pt>
                <c:pt idx="552">
                  <c:v>41042.0</c:v>
                </c:pt>
                <c:pt idx="553">
                  <c:v>41043.0</c:v>
                </c:pt>
                <c:pt idx="554">
                  <c:v>41044.0</c:v>
                </c:pt>
                <c:pt idx="555">
                  <c:v>41045.0</c:v>
                </c:pt>
                <c:pt idx="556">
                  <c:v>41046.0</c:v>
                </c:pt>
                <c:pt idx="557">
                  <c:v>41047.0</c:v>
                </c:pt>
                <c:pt idx="558">
                  <c:v>41048.0</c:v>
                </c:pt>
                <c:pt idx="559">
                  <c:v>41049.0</c:v>
                </c:pt>
                <c:pt idx="560">
                  <c:v>41050.0</c:v>
                </c:pt>
                <c:pt idx="561">
                  <c:v>41051.0</c:v>
                </c:pt>
                <c:pt idx="562">
                  <c:v>41052.0</c:v>
                </c:pt>
                <c:pt idx="563">
                  <c:v>41053.0</c:v>
                </c:pt>
                <c:pt idx="564">
                  <c:v>41054.0</c:v>
                </c:pt>
                <c:pt idx="565">
                  <c:v>41055.0</c:v>
                </c:pt>
                <c:pt idx="566">
                  <c:v>41061.0</c:v>
                </c:pt>
                <c:pt idx="567">
                  <c:v>41062.0</c:v>
                </c:pt>
                <c:pt idx="568">
                  <c:v>41063.0</c:v>
                </c:pt>
                <c:pt idx="569">
                  <c:v>41064.0</c:v>
                </c:pt>
                <c:pt idx="570">
                  <c:v>41065.0</c:v>
                </c:pt>
                <c:pt idx="571">
                  <c:v>41066.0</c:v>
                </c:pt>
                <c:pt idx="572">
                  <c:v>41067.0</c:v>
                </c:pt>
                <c:pt idx="573">
                  <c:v>41068.0</c:v>
                </c:pt>
                <c:pt idx="574">
                  <c:v>41069.0</c:v>
                </c:pt>
                <c:pt idx="575">
                  <c:v>41070.0</c:v>
                </c:pt>
                <c:pt idx="576">
                  <c:v>41071.0</c:v>
                </c:pt>
                <c:pt idx="577">
                  <c:v>41072.0</c:v>
                </c:pt>
                <c:pt idx="578">
                  <c:v>41073.0</c:v>
                </c:pt>
                <c:pt idx="579">
                  <c:v>41074.0</c:v>
                </c:pt>
                <c:pt idx="580">
                  <c:v>41075.0</c:v>
                </c:pt>
                <c:pt idx="581">
                  <c:v>41076.0</c:v>
                </c:pt>
                <c:pt idx="582">
                  <c:v>41077.0</c:v>
                </c:pt>
                <c:pt idx="583">
                  <c:v>41078.0</c:v>
                </c:pt>
                <c:pt idx="584">
                  <c:v>41079.0</c:v>
                </c:pt>
                <c:pt idx="585">
                  <c:v>41080.0</c:v>
                </c:pt>
                <c:pt idx="586">
                  <c:v>41081.0</c:v>
                </c:pt>
                <c:pt idx="587">
                  <c:v>41082.0</c:v>
                </c:pt>
                <c:pt idx="588">
                  <c:v>41083.0</c:v>
                </c:pt>
                <c:pt idx="589">
                  <c:v>41084.0</c:v>
                </c:pt>
                <c:pt idx="590">
                  <c:v>41085.0</c:v>
                </c:pt>
                <c:pt idx="591">
                  <c:v>41086.0</c:v>
                </c:pt>
                <c:pt idx="592">
                  <c:v>41087.0</c:v>
                </c:pt>
                <c:pt idx="593">
                  <c:v>41088.0</c:v>
                </c:pt>
                <c:pt idx="594">
                  <c:v>41089.0</c:v>
                </c:pt>
                <c:pt idx="595">
                  <c:v>41090.0</c:v>
                </c:pt>
                <c:pt idx="596">
                  <c:v>41091.0</c:v>
                </c:pt>
                <c:pt idx="597">
                  <c:v>41092.0</c:v>
                </c:pt>
                <c:pt idx="598">
                  <c:v>41093.0</c:v>
                </c:pt>
                <c:pt idx="599">
                  <c:v>41094.0</c:v>
                </c:pt>
                <c:pt idx="600">
                  <c:v>41095.0</c:v>
                </c:pt>
                <c:pt idx="601">
                  <c:v>41096.0</c:v>
                </c:pt>
                <c:pt idx="602">
                  <c:v>41097.0</c:v>
                </c:pt>
                <c:pt idx="603">
                  <c:v>41098.0</c:v>
                </c:pt>
                <c:pt idx="604">
                  <c:v>41099.0</c:v>
                </c:pt>
                <c:pt idx="605">
                  <c:v>41100.0</c:v>
                </c:pt>
                <c:pt idx="606">
                  <c:v>41101.0</c:v>
                </c:pt>
                <c:pt idx="607">
                  <c:v>41102.0</c:v>
                </c:pt>
                <c:pt idx="608">
                  <c:v>41103.0</c:v>
                </c:pt>
                <c:pt idx="609">
                  <c:v>41104.0</c:v>
                </c:pt>
                <c:pt idx="610">
                  <c:v>41105.0</c:v>
                </c:pt>
                <c:pt idx="611">
                  <c:v>41106.0</c:v>
                </c:pt>
                <c:pt idx="612">
                  <c:v>41107.0</c:v>
                </c:pt>
                <c:pt idx="613">
                  <c:v>41108.0</c:v>
                </c:pt>
                <c:pt idx="614">
                  <c:v>41109.0</c:v>
                </c:pt>
                <c:pt idx="615">
                  <c:v>41110.0</c:v>
                </c:pt>
                <c:pt idx="616">
                  <c:v>41111.0</c:v>
                </c:pt>
                <c:pt idx="617">
                  <c:v>41112.0</c:v>
                </c:pt>
                <c:pt idx="618">
                  <c:v>41113.0</c:v>
                </c:pt>
                <c:pt idx="619">
                  <c:v>41114.0</c:v>
                </c:pt>
                <c:pt idx="620">
                  <c:v>41115.0</c:v>
                </c:pt>
                <c:pt idx="621">
                  <c:v>41116.0</c:v>
                </c:pt>
                <c:pt idx="622">
                  <c:v>41117.0</c:v>
                </c:pt>
                <c:pt idx="623">
                  <c:v>41118.0</c:v>
                </c:pt>
                <c:pt idx="624">
                  <c:v>41119.0</c:v>
                </c:pt>
                <c:pt idx="625">
                  <c:v>41120.0</c:v>
                </c:pt>
                <c:pt idx="626">
                  <c:v>41121.0</c:v>
                </c:pt>
                <c:pt idx="627">
                  <c:v>41122.0</c:v>
                </c:pt>
                <c:pt idx="628">
                  <c:v>41123.0</c:v>
                </c:pt>
                <c:pt idx="629">
                  <c:v>41124.0</c:v>
                </c:pt>
                <c:pt idx="630">
                  <c:v>41125.0</c:v>
                </c:pt>
                <c:pt idx="631">
                  <c:v>41126.0</c:v>
                </c:pt>
                <c:pt idx="632">
                  <c:v>41127.0</c:v>
                </c:pt>
                <c:pt idx="633">
                  <c:v>41128.0</c:v>
                </c:pt>
                <c:pt idx="634">
                  <c:v>41129.0</c:v>
                </c:pt>
                <c:pt idx="635">
                  <c:v>41130.0</c:v>
                </c:pt>
                <c:pt idx="636">
                  <c:v>41131.0</c:v>
                </c:pt>
                <c:pt idx="637">
                  <c:v>41132.0</c:v>
                </c:pt>
                <c:pt idx="638">
                  <c:v>41133.0</c:v>
                </c:pt>
                <c:pt idx="639">
                  <c:v>41134.0</c:v>
                </c:pt>
                <c:pt idx="640">
                  <c:v>41135.0</c:v>
                </c:pt>
                <c:pt idx="641">
                  <c:v>41136.0</c:v>
                </c:pt>
                <c:pt idx="642">
                  <c:v>41137.0</c:v>
                </c:pt>
                <c:pt idx="643">
                  <c:v>41138.0</c:v>
                </c:pt>
                <c:pt idx="644">
                  <c:v>41139.0</c:v>
                </c:pt>
                <c:pt idx="645">
                  <c:v>41140.0</c:v>
                </c:pt>
                <c:pt idx="646">
                  <c:v>41141.0</c:v>
                </c:pt>
                <c:pt idx="647">
                  <c:v>41142.0</c:v>
                </c:pt>
                <c:pt idx="648">
                  <c:v>41143.0</c:v>
                </c:pt>
                <c:pt idx="649">
                  <c:v>41144.0</c:v>
                </c:pt>
                <c:pt idx="650">
                  <c:v>41145.0</c:v>
                </c:pt>
                <c:pt idx="651">
                  <c:v>41146.0</c:v>
                </c:pt>
                <c:pt idx="652">
                  <c:v>41147.0</c:v>
                </c:pt>
                <c:pt idx="653">
                  <c:v>41148.0</c:v>
                </c:pt>
                <c:pt idx="654">
                  <c:v>41149.0</c:v>
                </c:pt>
                <c:pt idx="655">
                  <c:v>41150.0</c:v>
                </c:pt>
                <c:pt idx="656">
                  <c:v>41151.0</c:v>
                </c:pt>
                <c:pt idx="657">
                  <c:v>41152.0</c:v>
                </c:pt>
                <c:pt idx="658">
                  <c:v>41153.0</c:v>
                </c:pt>
                <c:pt idx="659">
                  <c:v>41154.0</c:v>
                </c:pt>
                <c:pt idx="660">
                  <c:v>41155.0</c:v>
                </c:pt>
                <c:pt idx="661">
                  <c:v>41156.0</c:v>
                </c:pt>
                <c:pt idx="662">
                  <c:v>41157.0</c:v>
                </c:pt>
                <c:pt idx="663">
                  <c:v>41158.0</c:v>
                </c:pt>
                <c:pt idx="664">
                  <c:v>41159.0</c:v>
                </c:pt>
                <c:pt idx="665">
                  <c:v>41160.0</c:v>
                </c:pt>
                <c:pt idx="666">
                  <c:v>41161.0</c:v>
                </c:pt>
                <c:pt idx="667">
                  <c:v>41162.0</c:v>
                </c:pt>
                <c:pt idx="668">
                  <c:v>41163.0</c:v>
                </c:pt>
                <c:pt idx="669">
                  <c:v>41164.0</c:v>
                </c:pt>
                <c:pt idx="670">
                  <c:v>41165.0</c:v>
                </c:pt>
                <c:pt idx="671">
                  <c:v>41166.0</c:v>
                </c:pt>
                <c:pt idx="672">
                  <c:v>41167.0</c:v>
                </c:pt>
                <c:pt idx="673">
                  <c:v>41168.0</c:v>
                </c:pt>
                <c:pt idx="674">
                  <c:v>41169.0</c:v>
                </c:pt>
                <c:pt idx="675">
                  <c:v>41170.0</c:v>
                </c:pt>
                <c:pt idx="676">
                  <c:v>41171.0</c:v>
                </c:pt>
                <c:pt idx="677">
                  <c:v>41172.0</c:v>
                </c:pt>
                <c:pt idx="678">
                  <c:v>41173.0</c:v>
                </c:pt>
                <c:pt idx="679">
                  <c:v>41174.0</c:v>
                </c:pt>
                <c:pt idx="680">
                  <c:v>41175.0</c:v>
                </c:pt>
                <c:pt idx="681">
                  <c:v>41176.0</c:v>
                </c:pt>
                <c:pt idx="682">
                  <c:v>41177.0</c:v>
                </c:pt>
                <c:pt idx="683">
                  <c:v>41178.0</c:v>
                </c:pt>
                <c:pt idx="684">
                  <c:v>41179.0</c:v>
                </c:pt>
                <c:pt idx="685">
                  <c:v>41180.0</c:v>
                </c:pt>
                <c:pt idx="686">
                  <c:v>41181.0</c:v>
                </c:pt>
                <c:pt idx="687">
                  <c:v>41182.0</c:v>
                </c:pt>
                <c:pt idx="688">
                  <c:v>41183.0</c:v>
                </c:pt>
                <c:pt idx="689">
                  <c:v>41184.0</c:v>
                </c:pt>
                <c:pt idx="690">
                  <c:v>41185.0</c:v>
                </c:pt>
                <c:pt idx="691">
                  <c:v>41186.0</c:v>
                </c:pt>
                <c:pt idx="692">
                  <c:v>41187.0</c:v>
                </c:pt>
                <c:pt idx="693">
                  <c:v>41188.0</c:v>
                </c:pt>
                <c:pt idx="694">
                  <c:v>41189.0</c:v>
                </c:pt>
                <c:pt idx="695">
                  <c:v>41190.0</c:v>
                </c:pt>
                <c:pt idx="696">
                  <c:v>41191.0</c:v>
                </c:pt>
                <c:pt idx="697">
                  <c:v>41192.0</c:v>
                </c:pt>
                <c:pt idx="698">
                  <c:v>41193.0</c:v>
                </c:pt>
                <c:pt idx="699">
                  <c:v>41194.0</c:v>
                </c:pt>
                <c:pt idx="700">
                  <c:v>41195.0</c:v>
                </c:pt>
                <c:pt idx="701">
                  <c:v>41196.0</c:v>
                </c:pt>
                <c:pt idx="702">
                  <c:v>41197.0</c:v>
                </c:pt>
                <c:pt idx="703">
                  <c:v>41198.0</c:v>
                </c:pt>
                <c:pt idx="704">
                  <c:v>41199.0</c:v>
                </c:pt>
                <c:pt idx="705">
                  <c:v>41200.0</c:v>
                </c:pt>
                <c:pt idx="706">
                  <c:v>41201.0</c:v>
                </c:pt>
                <c:pt idx="707">
                  <c:v>41202.0</c:v>
                </c:pt>
                <c:pt idx="708">
                  <c:v>41203.0</c:v>
                </c:pt>
                <c:pt idx="709">
                  <c:v>41204.0</c:v>
                </c:pt>
                <c:pt idx="710">
                  <c:v>41205.0</c:v>
                </c:pt>
                <c:pt idx="711">
                  <c:v>41206.0</c:v>
                </c:pt>
                <c:pt idx="712">
                  <c:v>41207.0</c:v>
                </c:pt>
                <c:pt idx="713">
                  <c:v>41208.0</c:v>
                </c:pt>
                <c:pt idx="714">
                  <c:v>41209.0</c:v>
                </c:pt>
                <c:pt idx="715">
                  <c:v>41210.0</c:v>
                </c:pt>
                <c:pt idx="716">
                  <c:v>41211.0</c:v>
                </c:pt>
                <c:pt idx="717">
                  <c:v>41212.0</c:v>
                </c:pt>
                <c:pt idx="718">
                  <c:v>41213.0</c:v>
                </c:pt>
                <c:pt idx="719">
                  <c:v>41214.0</c:v>
                </c:pt>
                <c:pt idx="720">
                  <c:v>41215.0</c:v>
                </c:pt>
                <c:pt idx="721">
                  <c:v>41216.0</c:v>
                </c:pt>
                <c:pt idx="722">
                  <c:v>41217.0</c:v>
                </c:pt>
                <c:pt idx="723">
                  <c:v>41218.0</c:v>
                </c:pt>
                <c:pt idx="724">
                  <c:v>41219.0</c:v>
                </c:pt>
                <c:pt idx="725">
                  <c:v>41220.0</c:v>
                </c:pt>
                <c:pt idx="726">
                  <c:v>41221.0</c:v>
                </c:pt>
                <c:pt idx="727">
                  <c:v>41222.0</c:v>
                </c:pt>
                <c:pt idx="728">
                  <c:v>41223.0</c:v>
                </c:pt>
                <c:pt idx="729">
                  <c:v>41224.0</c:v>
                </c:pt>
                <c:pt idx="730">
                  <c:v>41225.0</c:v>
                </c:pt>
                <c:pt idx="731">
                  <c:v>41226.0</c:v>
                </c:pt>
                <c:pt idx="732">
                  <c:v>41227.0</c:v>
                </c:pt>
                <c:pt idx="733">
                  <c:v>41228.0</c:v>
                </c:pt>
                <c:pt idx="734">
                  <c:v>41229.0</c:v>
                </c:pt>
                <c:pt idx="735">
                  <c:v>41230.0</c:v>
                </c:pt>
                <c:pt idx="736">
                  <c:v>41231.0</c:v>
                </c:pt>
                <c:pt idx="737">
                  <c:v>41232.0</c:v>
                </c:pt>
                <c:pt idx="738">
                  <c:v>41233.0</c:v>
                </c:pt>
                <c:pt idx="739">
                  <c:v>41234.0</c:v>
                </c:pt>
                <c:pt idx="740">
                  <c:v>41235.0</c:v>
                </c:pt>
                <c:pt idx="741">
                  <c:v>41236.0</c:v>
                </c:pt>
                <c:pt idx="742">
                  <c:v>41237.0</c:v>
                </c:pt>
                <c:pt idx="743">
                  <c:v>41238.0</c:v>
                </c:pt>
                <c:pt idx="744">
                  <c:v>41239.0</c:v>
                </c:pt>
                <c:pt idx="745">
                  <c:v>41240.0</c:v>
                </c:pt>
                <c:pt idx="746">
                  <c:v>41241.0</c:v>
                </c:pt>
                <c:pt idx="747">
                  <c:v>41242.0</c:v>
                </c:pt>
                <c:pt idx="748">
                  <c:v>41243.0</c:v>
                </c:pt>
                <c:pt idx="749">
                  <c:v>41244.0</c:v>
                </c:pt>
                <c:pt idx="750">
                  <c:v>41245.0</c:v>
                </c:pt>
                <c:pt idx="751">
                  <c:v>41246.0</c:v>
                </c:pt>
                <c:pt idx="752">
                  <c:v>41247.0</c:v>
                </c:pt>
                <c:pt idx="753">
                  <c:v>41248.0</c:v>
                </c:pt>
                <c:pt idx="754">
                  <c:v>41249.0</c:v>
                </c:pt>
                <c:pt idx="755">
                  <c:v>41250.0</c:v>
                </c:pt>
                <c:pt idx="756">
                  <c:v>41251.0</c:v>
                </c:pt>
                <c:pt idx="757">
                  <c:v>41252.0</c:v>
                </c:pt>
                <c:pt idx="758">
                  <c:v>41253.0</c:v>
                </c:pt>
                <c:pt idx="759">
                  <c:v>41254.0</c:v>
                </c:pt>
                <c:pt idx="760">
                  <c:v>41255.0</c:v>
                </c:pt>
                <c:pt idx="761">
                  <c:v>41256.0</c:v>
                </c:pt>
                <c:pt idx="762">
                  <c:v>41257.0</c:v>
                </c:pt>
                <c:pt idx="763">
                  <c:v>41258.0</c:v>
                </c:pt>
                <c:pt idx="764">
                  <c:v>41259.0</c:v>
                </c:pt>
                <c:pt idx="765">
                  <c:v>41260.0</c:v>
                </c:pt>
                <c:pt idx="766">
                  <c:v>41261.0</c:v>
                </c:pt>
                <c:pt idx="767">
                  <c:v>41262.0</c:v>
                </c:pt>
                <c:pt idx="768">
                  <c:v>41263.0</c:v>
                </c:pt>
                <c:pt idx="769">
                  <c:v>41264.0</c:v>
                </c:pt>
                <c:pt idx="770">
                  <c:v>41265.0</c:v>
                </c:pt>
                <c:pt idx="771">
                  <c:v>41266.0</c:v>
                </c:pt>
                <c:pt idx="772">
                  <c:v>41267.0</c:v>
                </c:pt>
                <c:pt idx="773">
                  <c:v>41268.0</c:v>
                </c:pt>
                <c:pt idx="774">
                  <c:v>41269.0</c:v>
                </c:pt>
                <c:pt idx="775">
                  <c:v>41270.0</c:v>
                </c:pt>
                <c:pt idx="776">
                  <c:v>41271.0</c:v>
                </c:pt>
                <c:pt idx="777">
                  <c:v>41272.0</c:v>
                </c:pt>
                <c:pt idx="778">
                  <c:v>41273.0</c:v>
                </c:pt>
                <c:pt idx="779">
                  <c:v>41274.0</c:v>
                </c:pt>
                <c:pt idx="780">
                  <c:v>41275.0</c:v>
                </c:pt>
                <c:pt idx="781">
                  <c:v>41276.0</c:v>
                </c:pt>
                <c:pt idx="782">
                  <c:v>41277.0</c:v>
                </c:pt>
                <c:pt idx="783">
                  <c:v>41278.0</c:v>
                </c:pt>
                <c:pt idx="784">
                  <c:v>41279.0</c:v>
                </c:pt>
                <c:pt idx="785">
                  <c:v>41280.0</c:v>
                </c:pt>
                <c:pt idx="786">
                  <c:v>41281.0</c:v>
                </c:pt>
                <c:pt idx="787">
                  <c:v>41282.0</c:v>
                </c:pt>
                <c:pt idx="788">
                  <c:v>41283.0</c:v>
                </c:pt>
                <c:pt idx="789">
                  <c:v>41284.0</c:v>
                </c:pt>
                <c:pt idx="790">
                  <c:v>41285.0</c:v>
                </c:pt>
                <c:pt idx="791">
                  <c:v>41286.0</c:v>
                </c:pt>
                <c:pt idx="792">
                  <c:v>41287.0</c:v>
                </c:pt>
                <c:pt idx="793">
                  <c:v>41288.0</c:v>
                </c:pt>
                <c:pt idx="794">
                  <c:v>41289.0</c:v>
                </c:pt>
                <c:pt idx="795">
                  <c:v>41290.0</c:v>
                </c:pt>
                <c:pt idx="796">
                  <c:v>41291.0</c:v>
                </c:pt>
                <c:pt idx="797">
                  <c:v>41292.0</c:v>
                </c:pt>
                <c:pt idx="798">
                  <c:v>41293.0</c:v>
                </c:pt>
                <c:pt idx="799">
                  <c:v>41294.0</c:v>
                </c:pt>
                <c:pt idx="800">
                  <c:v>41295.0</c:v>
                </c:pt>
                <c:pt idx="801">
                  <c:v>41296.0</c:v>
                </c:pt>
                <c:pt idx="802">
                  <c:v>41297.0</c:v>
                </c:pt>
                <c:pt idx="803">
                  <c:v>41298.0</c:v>
                </c:pt>
                <c:pt idx="804">
                  <c:v>41299.0</c:v>
                </c:pt>
                <c:pt idx="805">
                  <c:v>41300.0</c:v>
                </c:pt>
                <c:pt idx="806">
                  <c:v>41301.0</c:v>
                </c:pt>
                <c:pt idx="807">
                  <c:v>41302.0</c:v>
                </c:pt>
                <c:pt idx="808">
                  <c:v>41303.0</c:v>
                </c:pt>
                <c:pt idx="809">
                  <c:v>41304.0</c:v>
                </c:pt>
                <c:pt idx="810">
                  <c:v>41305.0</c:v>
                </c:pt>
                <c:pt idx="811">
                  <c:v>41306.0</c:v>
                </c:pt>
                <c:pt idx="812">
                  <c:v>41307.0</c:v>
                </c:pt>
                <c:pt idx="813">
                  <c:v>41308.0</c:v>
                </c:pt>
                <c:pt idx="814">
                  <c:v>41309.0</c:v>
                </c:pt>
                <c:pt idx="815">
                  <c:v>41310.0</c:v>
                </c:pt>
                <c:pt idx="816">
                  <c:v>41311.0</c:v>
                </c:pt>
                <c:pt idx="817">
                  <c:v>41312.0</c:v>
                </c:pt>
                <c:pt idx="818">
                  <c:v>41313.0</c:v>
                </c:pt>
                <c:pt idx="819">
                  <c:v>41314.0</c:v>
                </c:pt>
                <c:pt idx="820">
                  <c:v>41315.0</c:v>
                </c:pt>
                <c:pt idx="821">
                  <c:v>41316.0</c:v>
                </c:pt>
                <c:pt idx="822">
                  <c:v>41317.0</c:v>
                </c:pt>
                <c:pt idx="823">
                  <c:v>41318.0</c:v>
                </c:pt>
                <c:pt idx="824">
                  <c:v>41319.0</c:v>
                </c:pt>
                <c:pt idx="825">
                  <c:v>41320.0</c:v>
                </c:pt>
                <c:pt idx="826">
                  <c:v>41321.0</c:v>
                </c:pt>
                <c:pt idx="827">
                  <c:v>41322.0</c:v>
                </c:pt>
                <c:pt idx="828">
                  <c:v>41323.0</c:v>
                </c:pt>
                <c:pt idx="829">
                  <c:v>41324.0</c:v>
                </c:pt>
                <c:pt idx="830">
                  <c:v>41325.0</c:v>
                </c:pt>
                <c:pt idx="831">
                  <c:v>41326.0</c:v>
                </c:pt>
                <c:pt idx="832">
                  <c:v>41327.0</c:v>
                </c:pt>
                <c:pt idx="833">
                  <c:v>41328.0</c:v>
                </c:pt>
                <c:pt idx="834">
                  <c:v>41329.0</c:v>
                </c:pt>
                <c:pt idx="835">
                  <c:v>41330.0</c:v>
                </c:pt>
                <c:pt idx="836">
                  <c:v>41331.0</c:v>
                </c:pt>
                <c:pt idx="837">
                  <c:v>41332.0</c:v>
                </c:pt>
                <c:pt idx="838">
                  <c:v>41333.0</c:v>
                </c:pt>
                <c:pt idx="839">
                  <c:v>41334.0</c:v>
                </c:pt>
                <c:pt idx="840">
                  <c:v>41335.0</c:v>
                </c:pt>
                <c:pt idx="841">
                  <c:v>41336.0</c:v>
                </c:pt>
                <c:pt idx="842">
                  <c:v>41337.0</c:v>
                </c:pt>
                <c:pt idx="843">
                  <c:v>41338.0</c:v>
                </c:pt>
                <c:pt idx="844">
                  <c:v>41339.0</c:v>
                </c:pt>
                <c:pt idx="845">
                  <c:v>41340.0</c:v>
                </c:pt>
                <c:pt idx="846">
                  <c:v>41341.0</c:v>
                </c:pt>
                <c:pt idx="847">
                  <c:v>41342.0</c:v>
                </c:pt>
                <c:pt idx="848">
                  <c:v>41343.0</c:v>
                </c:pt>
                <c:pt idx="849">
                  <c:v>41344.0</c:v>
                </c:pt>
                <c:pt idx="850">
                  <c:v>41345.0</c:v>
                </c:pt>
                <c:pt idx="851">
                  <c:v>41346.0</c:v>
                </c:pt>
                <c:pt idx="852">
                  <c:v>41347.0</c:v>
                </c:pt>
                <c:pt idx="853">
                  <c:v>41348.0</c:v>
                </c:pt>
                <c:pt idx="854">
                  <c:v>41349.0</c:v>
                </c:pt>
                <c:pt idx="855">
                  <c:v>41350.0</c:v>
                </c:pt>
                <c:pt idx="856">
                  <c:v>41351.0</c:v>
                </c:pt>
                <c:pt idx="857">
                  <c:v>41352.0</c:v>
                </c:pt>
                <c:pt idx="858">
                  <c:v>41353.0</c:v>
                </c:pt>
                <c:pt idx="859">
                  <c:v>41354.0</c:v>
                </c:pt>
                <c:pt idx="860">
                  <c:v>41355.0</c:v>
                </c:pt>
                <c:pt idx="861">
                  <c:v>41356.0</c:v>
                </c:pt>
                <c:pt idx="862">
                  <c:v>41357.0</c:v>
                </c:pt>
                <c:pt idx="863">
                  <c:v>41358.0</c:v>
                </c:pt>
                <c:pt idx="864">
                  <c:v>41359.0</c:v>
                </c:pt>
                <c:pt idx="865">
                  <c:v>41360.0</c:v>
                </c:pt>
                <c:pt idx="866">
                  <c:v>41361.0</c:v>
                </c:pt>
                <c:pt idx="867">
                  <c:v>41362.0</c:v>
                </c:pt>
                <c:pt idx="868">
                  <c:v>41363.0</c:v>
                </c:pt>
                <c:pt idx="869">
                  <c:v>41364.0</c:v>
                </c:pt>
                <c:pt idx="870">
                  <c:v>41365.0</c:v>
                </c:pt>
                <c:pt idx="871">
                  <c:v>41366.0</c:v>
                </c:pt>
                <c:pt idx="872">
                  <c:v>41367.0</c:v>
                </c:pt>
                <c:pt idx="873">
                  <c:v>41368.0</c:v>
                </c:pt>
                <c:pt idx="874">
                  <c:v>41369.0</c:v>
                </c:pt>
                <c:pt idx="875">
                  <c:v>41370.0</c:v>
                </c:pt>
                <c:pt idx="876">
                  <c:v>41371.0</c:v>
                </c:pt>
                <c:pt idx="877">
                  <c:v>41372.0</c:v>
                </c:pt>
                <c:pt idx="878">
                  <c:v>41373.0</c:v>
                </c:pt>
                <c:pt idx="879">
                  <c:v>41374.0</c:v>
                </c:pt>
                <c:pt idx="880">
                  <c:v>41375.0</c:v>
                </c:pt>
                <c:pt idx="881">
                  <c:v>41376.0</c:v>
                </c:pt>
                <c:pt idx="882">
                  <c:v>41377.0</c:v>
                </c:pt>
                <c:pt idx="883">
                  <c:v>41378.0</c:v>
                </c:pt>
                <c:pt idx="884">
                  <c:v>41379.0</c:v>
                </c:pt>
                <c:pt idx="885">
                  <c:v>41380.0</c:v>
                </c:pt>
                <c:pt idx="886">
                  <c:v>41381.0</c:v>
                </c:pt>
                <c:pt idx="887">
                  <c:v>41382.0</c:v>
                </c:pt>
                <c:pt idx="888">
                  <c:v>41383.0</c:v>
                </c:pt>
                <c:pt idx="889">
                  <c:v>41384.0</c:v>
                </c:pt>
                <c:pt idx="890">
                  <c:v>41385.0</c:v>
                </c:pt>
                <c:pt idx="891">
                  <c:v>41386.0</c:v>
                </c:pt>
                <c:pt idx="892">
                  <c:v>41387.0</c:v>
                </c:pt>
                <c:pt idx="893">
                  <c:v>41388.0</c:v>
                </c:pt>
                <c:pt idx="894">
                  <c:v>41389.0</c:v>
                </c:pt>
                <c:pt idx="895">
                  <c:v>41390.0</c:v>
                </c:pt>
                <c:pt idx="896">
                  <c:v>41391.0</c:v>
                </c:pt>
                <c:pt idx="897">
                  <c:v>41392.0</c:v>
                </c:pt>
                <c:pt idx="898">
                  <c:v>41393.0</c:v>
                </c:pt>
                <c:pt idx="899">
                  <c:v>41394.0</c:v>
                </c:pt>
                <c:pt idx="900">
                  <c:v>41395.0</c:v>
                </c:pt>
                <c:pt idx="901">
                  <c:v>41396.0</c:v>
                </c:pt>
                <c:pt idx="902">
                  <c:v>41397.0</c:v>
                </c:pt>
                <c:pt idx="903">
                  <c:v>41398.0</c:v>
                </c:pt>
                <c:pt idx="904">
                  <c:v>41399.0</c:v>
                </c:pt>
                <c:pt idx="905">
                  <c:v>41400.0</c:v>
                </c:pt>
                <c:pt idx="906">
                  <c:v>41401.0</c:v>
                </c:pt>
                <c:pt idx="907">
                  <c:v>41402.0</c:v>
                </c:pt>
                <c:pt idx="908">
                  <c:v>41403.0</c:v>
                </c:pt>
                <c:pt idx="909">
                  <c:v>41404.0</c:v>
                </c:pt>
                <c:pt idx="910">
                  <c:v>41405.0</c:v>
                </c:pt>
                <c:pt idx="911">
                  <c:v>41406.0</c:v>
                </c:pt>
                <c:pt idx="912">
                  <c:v>41407.0</c:v>
                </c:pt>
                <c:pt idx="913">
                  <c:v>41408.0</c:v>
                </c:pt>
                <c:pt idx="914">
                  <c:v>41409.0</c:v>
                </c:pt>
                <c:pt idx="915">
                  <c:v>41410.0</c:v>
                </c:pt>
                <c:pt idx="916">
                  <c:v>41411.0</c:v>
                </c:pt>
                <c:pt idx="917">
                  <c:v>41412.0</c:v>
                </c:pt>
                <c:pt idx="918">
                  <c:v>41413.0</c:v>
                </c:pt>
                <c:pt idx="919">
                  <c:v>41414.0</c:v>
                </c:pt>
                <c:pt idx="920">
                  <c:v>41415.0</c:v>
                </c:pt>
                <c:pt idx="921">
                  <c:v>41416.0</c:v>
                </c:pt>
                <c:pt idx="922">
                  <c:v>41417.0</c:v>
                </c:pt>
                <c:pt idx="923">
                  <c:v>41418.0</c:v>
                </c:pt>
                <c:pt idx="924">
                  <c:v>41419.0</c:v>
                </c:pt>
                <c:pt idx="925">
                  <c:v>41420.0</c:v>
                </c:pt>
                <c:pt idx="926">
                  <c:v>41421.0</c:v>
                </c:pt>
                <c:pt idx="927">
                  <c:v>41422.0</c:v>
                </c:pt>
                <c:pt idx="928">
                  <c:v>41423.0</c:v>
                </c:pt>
                <c:pt idx="929">
                  <c:v>41424.0</c:v>
                </c:pt>
                <c:pt idx="930">
                  <c:v>41425.0</c:v>
                </c:pt>
                <c:pt idx="931">
                  <c:v>41426.0</c:v>
                </c:pt>
                <c:pt idx="932">
                  <c:v>41427.0</c:v>
                </c:pt>
                <c:pt idx="933">
                  <c:v>41428.0</c:v>
                </c:pt>
                <c:pt idx="934">
                  <c:v>41429.0</c:v>
                </c:pt>
                <c:pt idx="935">
                  <c:v>41430.0</c:v>
                </c:pt>
                <c:pt idx="936">
                  <c:v>41431.0</c:v>
                </c:pt>
                <c:pt idx="937">
                  <c:v>41432.0</c:v>
                </c:pt>
                <c:pt idx="938">
                  <c:v>41433.0</c:v>
                </c:pt>
                <c:pt idx="939">
                  <c:v>41434.0</c:v>
                </c:pt>
                <c:pt idx="940">
                  <c:v>41435.0</c:v>
                </c:pt>
                <c:pt idx="941">
                  <c:v>41436.0</c:v>
                </c:pt>
                <c:pt idx="942">
                  <c:v>41437.0</c:v>
                </c:pt>
                <c:pt idx="943">
                  <c:v>41438.0</c:v>
                </c:pt>
                <c:pt idx="944">
                  <c:v>41439.0</c:v>
                </c:pt>
                <c:pt idx="945">
                  <c:v>41440.0</c:v>
                </c:pt>
                <c:pt idx="946">
                  <c:v>41441.0</c:v>
                </c:pt>
                <c:pt idx="947">
                  <c:v>41442.0</c:v>
                </c:pt>
                <c:pt idx="948">
                  <c:v>41443.0</c:v>
                </c:pt>
                <c:pt idx="949">
                  <c:v>41444.0</c:v>
                </c:pt>
                <c:pt idx="950">
                  <c:v>41445.0</c:v>
                </c:pt>
                <c:pt idx="951">
                  <c:v>41446.0</c:v>
                </c:pt>
                <c:pt idx="952">
                  <c:v>41447.0</c:v>
                </c:pt>
                <c:pt idx="953">
                  <c:v>41448.0</c:v>
                </c:pt>
                <c:pt idx="954">
                  <c:v>41449.0</c:v>
                </c:pt>
                <c:pt idx="955">
                  <c:v>41450.0</c:v>
                </c:pt>
                <c:pt idx="956">
                  <c:v>41451.0</c:v>
                </c:pt>
                <c:pt idx="957">
                  <c:v>41452.0</c:v>
                </c:pt>
                <c:pt idx="958">
                  <c:v>41453.0</c:v>
                </c:pt>
                <c:pt idx="959">
                  <c:v>41454.0</c:v>
                </c:pt>
                <c:pt idx="960">
                  <c:v>41455.0</c:v>
                </c:pt>
                <c:pt idx="961">
                  <c:v>41456.0</c:v>
                </c:pt>
                <c:pt idx="962">
                  <c:v>41457.0</c:v>
                </c:pt>
                <c:pt idx="963">
                  <c:v>41458.0</c:v>
                </c:pt>
                <c:pt idx="964">
                  <c:v>41459.0</c:v>
                </c:pt>
                <c:pt idx="965">
                  <c:v>41460.0</c:v>
                </c:pt>
                <c:pt idx="966">
                  <c:v>41461.0</c:v>
                </c:pt>
                <c:pt idx="967">
                  <c:v>41462.0</c:v>
                </c:pt>
              </c:numCache>
            </c:numRef>
          </c:cat>
          <c:val>
            <c:numRef>
              <c:f>'4-8T'!$L$4:$L$971</c:f>
              <c:numCache>
                <c:formatCode>General</c:formatCode>
                <c:ptCount val="968"/>
                <c:pt idx="12" formatCode="0.000">
                  <c:v>-25144.24844029018</c:v>
                </c:pt>
                <c:pt idx="13" formatCode="0.000">
                  <c:v>-19619.9949407959</c:v>
                </c:pt>
                <c:pt idx="14" formatCode="0.000">
                  <c:v>-18153.88245300293</c:v>
                </c:pt>
                <c:pt idx="15" formatCode="0.000">
                  <c:v>-17299.18901550292</c:v>
                </c:pt>
                <c:pt idx="16" formatCode="0.000">
                  <c:v>-16693.52914855955</c:v>
                </c:pt>
                <c:pt idx="17" formatCode="0.000">
                  <c:v>-16429.40189575251</c:v>
                </c:pt>
                <c:pt idx="18" formatCode="0.000">
                  <c:v>-15952.99676696776</c:v>
                </c:pt>
                <c:pt idx="19" formatCode="0.000">
                  <c:v>-13247.2955987549</c:v>
                </c:pt>
                <c:pt idx="20" formatCode="0.000">
                  <c:v>-12942.75046325683</c:v>
                </c:pt>
                <c:pt idx="21" formatCode="0.000">
                  <c:v>-13060.6054083252</c:v>
                </c:pt>
                <c:pt idx="22" formatCode="0.000">
                  <c:v>-12942.69492004394</c:v>
                </c:pt>
                <c:pt idx="23" formatCode="0.000">
                  <c:v>-12799.17237304687</c:v>
                </c:pt>
                <c:pt idx="24" formatCode="0.000">
                  <c:v>-12770.01760253907</c:v>
                </c:pt>
                <c:pt idx="25" formatCode="0.000">
                  <c:v>-12763.79049682632</c:v>
                </c:pt>
                <c:pt idx="26" formatCode="0.000">
                  <c:v>-12848.31346069335</c:v>
                </c:pt>
                <c:pt idx="27" formatCode="0.000">
                  <c:v>-12712.7184594728</c:v>
                </c:pt>
                <c:pt idx="28" formatCode="0.000">
                  <c:v>-12296.61732971191</c:v>
                </c:pt>
                <c:pt idx="29" formatCode="0.000">
                  <c:v>-12209.11016601564</c:v>
                </c:pt>
                <c:pt idx="30" formatCode="0.000">
                  <c:v>-12544.79571533215</c:v>
                </c:pt>
                <c:pt idx="31" formatCode="0.000">
                  <c:v>-12408.89251831056</c:v>
                </c:pt>
                <c:pt idx="32" formatCode="0.000">
                  <c:v>-12730.20745605482</c:v>
                </c:pt>
                <c:pt idx="33" formatCode="0.000">
                  <c:v>-12796.97246887227</c:v>
                </c:pt>
                <c:pt idx="34" formatCode="0.000">
                  <c:v>-12690.19727966299</c:v>
                </c:pt>
                <c:pt idx="35" formatCode="0.000">
                  <c:v>-12220.13082092285</c:v>
                </c:pt>
                <c:pt idx="36" formatCode="0.000">
                  <c:v>-12149.09269775391</c:v>
                </c:pt>
                <c:pt idx="37" formatCode="0.000">
                  <c:v>-12309.59155517592</c:v>
                </c:pt>
                <c:pt idx="38" formatCode="0.000">
                  <c:v>-12309.84686279297</c:v>
                </c:pt>
                <c:pt idx="39" formatCode="0.000">
                  <c:v>-12143.34838256835</c:v>
                </c:pt>
                <c:pt idx="40" formatCode="0.000">
                  <c:v>-11934.095859375</c:v>
                </c:pt>
                <c:pt idx="41" formatCode="0.000">
                  <c:v>-11889.31337402342</c:v>
                </c:pt>
                <c:pt idx="42" formatCode="0.000">
                  <c:v>-11770.61646606445</c:v>
                </c:pt>
                <c:pt idx="43" formatCode="0.000">
                  <c:v>-11713.7691027832</c:v>
                </c:pt>
                <c:pt idx="44" formatCode="0.000">
                  <c:v>-11535.8635546873</c:v>
                </c:pt>
                <c:pt idx="45" formatCode="0.000">
                  <c:v>-11545.69634948715</c:v>
                </c:pt>
                <c:pt idx="46" formatCode="0.000">
                  <c:v>-11693.21381286636</c:v>
                </c:pt>
                <c:pt idx="47" formatCode="0.000">
                  <c:v>-11754.64072998047</c:v>
                </c:pt>
                <c:pt idx="48" formatCode="0.000">
                  <c:v>-11607.70901916504</c:v>
                </c:pt>
                <c:pt idx="49" formatCode="0.000">
                  <c:v>-11657.94541259766</c:v>
                </c:pt>
                <c:pt idx="50" formatCode="0.000">
                  <c:v>-11858.20715698242</c:v>
                </c:pt>
                <c:pt idx="51" formatCode="0.000">
                  <c:v>-12132.91640075683</c:v>
                </c:pt>
                <c:pt idx="52" formatCode="0.000">
                  <c:v>-12260.7472998047</c:v>
                </c:pt>
                <c:pt idx="53" formatCode="0.000">
                  <c:v>-12174.81780761718</c:v>
                </c:pt>
                <c:pt idx="54" formatCode="0.000">
                  <c:v>-12053.9213671875</c:v>
                </c:pt>
                <c:pt idx="55" formatCode="0.000">
                  <c:v>-11911.83200500488</c:v>
                </c:pt>
                <c:pt idx="56" formatCode="0.000">
                  <c:v>-11816.73220092773</c:v>
                </c:pt>
                <c:pt idx="57" formatCode="0.000">
                  <c:v>-11795.9947229004</c:v>
                </c:pt>
                <c:pt idx="58" formatCode="0.000">
                  <c:v>-11842.77501159668</c:v>
                </c:pt>
                <c:pt idx="59" formatCode="0.000">
                  <c:v>-11848.26688659668</c:v>
                </c:pt>
                <c:pt idx="60" formatCode="0.000">
                  <c:v>-11842.89852355956</c:v>
                </c:pt>
                <c:pt idx="61" formatCode="0.000">
                  <c:v>-11711.47122802734</c:v>
                </c:pt>
                <c:pt idx="62" formatCode="0.000">
                  <c:v>-11552.18842712403</c:v>
                </c:pt>
                <c:pt idx="63" formatCode="0.000">
                  <c:v>-11441.11193115235</c:v>
                </c:pt>
                <c:pt idx="64" formatCode="0.000">
                  <c:v>-11025.66016845703</c:v>
                </c:pt>
                <c:pt idx="65" formatCode="0.000">
                  <c:v>-11024.59008544921</c:v>
                </c:pt>
                <c:pt idx="66" formatCode="0.000">
                  <c:v>-10853.51348510743</c:v>
                </c:pt>
                <c:pt idx="67" formatCode="0.000">
                  <c:v>-10778.24558166503</c:v>
                </c:pt>
                <c:pt idx="68" formatCode="0.000">
                  <c:v>-10722.30111419677</c:v>
                </c:pt>
                <c:pt idx="69" formatCode="0.000">
                  <c:v>-10787.68731719971</c:v>
                </c:pt>
                <c:pt idx="70" formatCode="0.000">
                  <c:v>-10768.96644012451</c:v>
                </c:pt>
                <c:pt idx="71" formatCode="0.000">
                  <c:v>-10648.55018829333</c:v>
                </c:pt>
                <c:pt idx="72" formatCode="0.000">
                  <c:v>-10752.31441497803</c:v>
                </c:pt>
                <c:pt idx="73" formatCode="0.000">
                  <c:v>-10798.44233642578</c:v>
                </c:pt>
                <c:pt idx="74" formatCode="0.000">
                  <c:v>-10714.15394439697</c:v>
                </c:pt>
                <c:pt idx="75" formatCode="0.000">
                  <c:v>-10488.80559814453</c:v>
                </c:pt>
                <c:pt idx="76" formatCode="0.000">
                  <c:v>-10456.57534790039</c:v>
                </c:pt>
                <c:pt idx="77" formatCode="0.000">
                  <c:v>-10402.65215423584</c:v>
                </c:pt>
                <c:pt idx="78" formatCode="0.000">
                  <c:v>-10497.557026062</c:v>
                </c:pt>
                <c:pt idx="79" formatCode="0.000">
                  <c:v>-10529.31348632813</c:v>
                </c:pt>
                <c:pt idx="80" formatCode="0.000">
                  <c:v>-10484.24364715607</c:v>
                </c:pt>
                <c:pt idx="81" formatCode="0.000">
                  <c:v>-10637.0316091919</c:v>
                </c:pt>
                <c:pt idx="82" formatCode="0.000">
                  <c:v>-10947.88490844714</c:v>
                </c:pt>
                <c:pt idx="83" formatCode="0.000">
                  <c:v>-10685.57762512207</c:v>
                </c:pt>
                <c:pt idx="84" formatCode="0.000">
                  <c:v>-10420.52217407227</c:v>
                </c:pt>
                <c:pt idx="85" formatCode="0.000">
                  <c:v>-10247.39732482897</c:v>
                </c:pt>
                <c:pt idx="86" formatCode="0.000">
                  <c:v>-10388.97564697265</c:v>
                </c:pt>
                <c:pt idx="87" formatCode="0.000">
                  <c:v>-10452.06870117188</c:v>
                </c:pt>
                <c:pt idx="88" formatCode="0.000">
                  <c:v>-10447.66597228991</c:v>
                </c:pt>
                <c:pt idx="89" formatCode="0.000">
                  <c:v>-6148.903875131607</c:v>
                </c:pt>
                <c:pt idx="90" formatCode="0.000">
                  <c:v>-195.819141111374</c:v>
                </c:pt>
                <c:pt idx="91" formatCode="0.000">
                  <c:v>-199.5378796863556</c:v>
                </c:pt>
                <c:pt idx="92" formatCode="0.000">
                  <c:v>-205.2905631923637</c:v>
                </c:pt>
                <c:pt idx="93" formatCode="0.000">
                  <c:v>-213.6831838130951</c:v>
                </c:pt>
                <c:pt idx="94" formatCode="0.000">
                  <c:v>-226.1706038475037</c:v>
                </c:pt>
                <c:pt idx="95" formatCode="0.000">
                  <c:v>-238.6251678943634</c:v>
                </c:pt>
                <c:pt idx="96" formatCode="0.000">
                  <c:v>-252.9225023174325</c:v>
                </c:pt>
                <c:pt idx="97" formatCode="0.000">
                  <c:v>-270.6727429962158</c:v>
                </c:pt>
                <c:pt idx="98" formatCode="0.000">
                  <c:v>-281.5330963611602</c:v>
                </c:pt>
                <c:pt idx="99" formatCode="0.000">
                  <c:v>-297.7891471195221</c:v>
                </c:pt>
                <c:pt idx="100" formatCode="0.000">
                  <c:v>-312.6737823200227</c:v>
                </c:pt>
                <c:pt idx="101" formatCode="0.000">
                  <c:v>-327.5151388835902</c:v>
                </c:pt>
                <c:pt idx="102" formatCode="0.000">
                  <c:v>-342.5702178382862</c:v>
                </c:pt>
                <c:pt idx="103" formatCode="0.000">
                  <c:v>-360.7225784683166</c:v>
                </c:pt>
                <c:pt idx="104" formatCode="0.000">
                  <c:v>-378.585920906067</c:v>
                </c:pt>
                <c:pt idx="105" formatCode="0.000">
                  <c:v>-394.4806387710569</c:v>
                </c:pt>
                <c:pt idx="106" formatCode="0.000">
                  <c:v>-406.1500135803223</c:v>
                </c:pt>
                <c:pt idx="107" formatCode="0.000">
                  <c:v>-432.5741710853577</c:v>
                </c:pt>
                <c:pt idx="108" formatCode="0.000">
                  <c:v>-452.9645007133491</c:v>
                </c:pt>
                <c:pt idx="109" formatCode="0.000">
                  <c:v>-459.5437944030762</c:v>
                </c:pt>
                <c:pt idx="110" formatCode="0.000">
                  <c:v>-488.3733769226016</c:v>
                </c:pt>
                <c:pt idx="111" formatCode="0.000">
                  <c:v>-517.9506920242274</c:v>
                </c:pt>
                <c:pt idx="112" formatCode="0.000">
                  <c:v>-543.9798823928834</c:v>
                </c:pt>
                <c:pt idx="113" formatCode="0.000">
                  <c:v>-553.5046738815304</c:v>
                </c:pt>
                <c:pt idx="114" formatCode="0.000">
                  <c:v>-591.7778670501735</c:v>
                </c:pt>
                <c:pt idx="115" formatCode="0.000">
                  <c:v>-616.6598026657106</c:v>
                </c:pt>
                <c:pt idx="116" formatCode="0.000">
                  <c:v>-655.4774577140809</c:v>
                </c:pt>
                <c:pt idx="117" formatCode="0.000">
                  <c:v>-685.583141899109</c:v>
                </c:pt>
                <c:pt idx="118" formatCode="0.000">
                  <c:v>-709.1138152885437</c:v>
                </c:pt>
                <c:pt idx="119" formatCode="0.000">
                  <c:v>-753.1616291427471</c:v>
                </c:pt>
                <c:pt idx="120" formatCode="0.000">
                  <c:v>-784.0798867034915</c:v>
                </c:pt>
                <c:pt idx="121" formatCode="0.000">
                  <c:v>-808.4384729003935</c:v>
                </c:pt>
                <c:pt idx="122" formatCode="0.000">
                  <c:v>-852.72792263031</c:v>
                </c:pt>
                <c:pt idx="123" formatCode="0.000">
                  <c:v>-885.7208466339111</c:v>
                </c:pt>
                <c:pt idx="124" formatCode="0.000">
                  <c:v>-923.409956588745</c:v>
                </c:pt>
                <c:pt idx="125" formatCode="0.000">
                  <c:v>-963.574403457655</c:v>
                </c:pt>
                <c:pt idx="126" formatCode="0.000">
                  <c:v>-986.826831436158</c:v>
                </c:pt>
                <c:pt idx="127" formatCode="0.000">
                  <c:v>-1035.830511360185</c:v>
                </c:pt>
                <c:pt idx="128" formatCode="0.000">
                  <c:v>-1079.180980110168</c:v>
                </c:pt>
                <c:pt idx="129" formatCode="0.000">
                  <c:v>-1117.701870918274</c:v>
                </c:pt>
                <c:pt idx="130" formatCode="0.000">
                  <c:v>-1152.649019279462</c:v>
                </c:pt>
                <c:pt idx="131" formatCode="0.000">
                  <c:v>-1194.741077156067</c:v>
                </c:pt>
                <c:pt idx="132" formatCode="0.000">
                  <c:v>-1246.119302444458</c:v>
                </c:pt>
                <c:pt idx="133" formatCode="0.000">
                  <c:v>-1296.390689163225</c:v>
                </c:pt>
                <c:pt idx="134" formatCode="0.000">
                  <c:v>-1346.691596488952</c:v>
                </c:pt>
                <c:pt idx="135" formatCode="0.000">
                  <c:v>-1391.173057937621</c:v>
                </c:pt>
                <c:pt idx="136" formatCode="0.000">
                  <c:v>-1430.10350692749</c:v>
                </c:pt>
                <c:pt idx="137" formatCode="0.000">
                  <c:v>-1493.252615432741</c:v>
                </c:pt>
                <c:pt idx="138" formatCode="0.000">
                  <c:v>-1537.804192886334</c:v>
                </c:pt>
                <c:pt idx="139" formatCode="0.000">
                  <c:v>-1620.825604934693</c:v>
                </c:pt>
                <c:pt idx="140" formatCode="0.000">
                  <c:v>-1798.19636732835</c:v>
                </c:pt>
                <c:pt idx="141" formatCode="0.000">
                  <c:v>-1871.773936157226</c:v>
                </c:pt>
                <c:pt idx="142" formatCode="0.000">
                  <c:v>-1956.492316818219</c:v>
                </c:pt>
                <c:pt idx="143" formatCode="0.000">
                  <c:v>-1993.505821380636</c:v>
                </c:pt>
                <c:pt idx="144" formatCode="0.000">
                  <c:v>-1954.59118309021</c:v>
                </c:pt>
                <c:pt idx="145" formatCode="0.000">
                  <c:v>-2039.603521957398</c:v>
                </c:pt>
                <c:pt idx="146" formatCode="0.000">
                  <c:v>-2120.02691482544</c:v>
                </c:pt>
                <c:pt idx="147" formatCode="0.000">
                  <c:v>-2157.025292358401</c:v>
                </c:pt>
                <c:pt idx="148" formatCode="0.000">
                  <c:v>-2182.871199417117</c:v>
                </c:pt>
                <c:pt idx="149" formatCode="0.000">
                  <c:v>-2225.006693572998</c:v>
                </c:pt>
                <c:pt idx="150" formatCode="0.000">
                  <c:v>-2282.385434417725</c:v>
                </c:pt>
                <c:pt idx="151" formatCode="0.000">
                  <c:v>-2341.417926635777</c:v>
                </c:pt>
                <c:pt idx="152" formatCode="0.000">
                  <c:v>-2420.917906951938</c:v>
                </c:pt>
                <c:pt idx="153" formatCode="0.000">
                  <c:v>-2522.893951492312</c:v>
                </c:pt>
                <c:pt idx="154" formatCode="0.000">
                  <c:v>-424.1879665088653</c:v>
                </c:pt>
                <c:pt idx="155" formatCode="0.000">
                  <c:v>-217.1922381305703</c:v>
                </c:pt>
                <c:pt idx="156" formatCode="0.000">
                  <c:v>-240.3573504924785</c:v>
                </c:pt>
                <c:pt idx="157" formatCode="0.000">
                  <c:v>-269.5399349212636</c:v>
                </c:pt>
                <c:pt idx="158" formatCode="0.000">
                  <c:v>-305.2290810012817</c:v>
                </c:pt>
                <c:pt idx="159" formatCode="0.000">
                  <c:v>-352.6745151042938</c:v>
                </c:pt>
                <c:pt idx="160" formatCode="0.000">
                  <c:v>-413.8880085182136</c:v>
                </c:pt>
                <c:pt idx="161" formatCode="0.000">
                  <c:v>-495.2665680885312</c:v>
                </c:pt>
                <c:pt idx="162" formatCode="0.000">
                  <c:v>-602.7381980323795</c:v>
                </c:pt>
                <c:pt idx="163" formatCode="0.000">
                  <c:v>-774.3802814483646</c:v>
                </c:pt>
                <c:pt idx="164" formatCode="0.000">
                  <c:v>-991.3665365982054</c:v>
                </c:pt>
                <c:pt idx="165" formatCode="0.000">
                  <c:v>-1186.258593750018</c:v>
                </c:pt>
                <c:pt idx="166" formatCode="0.000">
                  <c:v>-1421.721078300476</c:v>
                </c:pt>
                <c:pt idx="167" formatCode="0.000">
                  <c:v>-1623.645000457763</c:v>
                </c:pt>
                <c:pt idx="168" formatCode="0.000">
                  <c:v>-1828.974764328003</c:v>
                </c:pt>
                <c:pt idx="169" formatCode="0.000">
                  <c:v>-2091.389344024656</c:v>
                </c:pt>
                <c:pt idx="170" formatCode="0.000">
                  <c:v>-2379.693877716064</c:v>
                </c:pt>
                <c:pt idx="171" formatCode="0.000">
                  <c:v>-2626.313807601932</c:v>
                </c:pt>
                <c:pt idx="172" formatCode="0.000">
                  <c:v>-2908.037579040562</c:v>
                </c:pt>
                <c:pt idx="173" formatCode="0.000">
                  <c:v>-3199.474104766845</c:v>
                </c:pt>
                <c:pt idx="174" formatCode="0.000">
                  <c:v>-3923.068328704834</c:v>
                </c:pt>
                <c:pt idx="175" formatCode="0.000">
                  <c:v>-2718.652225227356</c:v>
                </c:pt>
                <c:pt idx="176" formatCode="0.000">
                  <c:v>-191.1895783861945</c:v>
                </c:pt>
                <c:pt idx="177" formatCode="0.000">
                  <c:v>-188.541144104004</c:v>
                </c:pt>
                <c:pt idx="178" formatCode="0.000">
                  <c:v>-191.700916042328</c:v>
                </c:pt>
                <c:pt idx="179" formatCode="0.000">
                  <c:v>-196.3419694805153</c:v>
                </c:pt>
                <c:pt idx="180" formatCode="0.000">
                  <c:v>-203.47638001442</c:v>
                </c:pt>
                <c:pt idx="181" formatCode="0.000">
                  <c:v>-215.1680761528015</c:v>
                </c:pt>
                <c:pt idx="182" formatCode="0.000">
                  <c:v>-228.9314302539856</c:v>
                </c:pt>
                <c:pt idx="183" formatCode="0.000">
                  <c:v>-245.1361750602709</c:v>
                </c:pt>
                <c:pt idx="184" formatCode="0.000">
                  <c:v>-245.3926799297337</c:v>
                </c:pt>
                <c:pt idx="185" formatCode="0.000">
                  <c:v>-202.4580675888062</c:v>
                </c:pt>
                <c:pt idx="186" formatCode="0.000">
                  <c:v>-219.9004343891155</c:v>
                </c:pt>
                <c:pt idx="187" formatCode="0.000">
                  <c:v>-242.7110613441438</c:v>
                </c:pt>
                <c:pt idx="188" formatCode="0.000">
                  <c:v>-270.6753598594667</c:v>
                </c:pt>
                <c:pt idx="189" formatCode="0.000">
                  <c:v>-302.5095627021789</c:v>
                </c:pt>
                <c:pt idx="190" formatCode="0.000">
                  <c:v>-340.8801664066312</c:v>
                </c:pt>
                <c:pt idx="191" formatCode="0.000">
                  <c:v>-390.1113698959351</c:v>
                </c:pt>
                <c:pt idx="192" formatCode="0.000">
                  <c:v>-452.153030834198</c:v>
                </c:pt>
                <c:pt idx="193" formatCode="0.000">
                  <c:v>-525.569393177033</c:v>
                </c:pt>
                <c:pt idx="194" formatCode="0.000">
                  <c:v>-616.0349149703985</c:v>
                </c:pt>
                <c:pt idx="195" formatCode="0.000">
                  <c:v>-720.6970460128783</c:v>
                </c:pt>
                <c:pt idx="196" formatCode="0.000">
                  <c:v>#N/A</c:v>
                </c:pt>
                <c:pt idx="197" formatCode="0.000">
                  <c:v>#N/A</c:v>
                </c:pt>
                <c:pt idx="198" formatCode="0.000">
                  <c:v>#N/A</c:v>
                </c:pt>
                <c:pt idx="199" formatCode="0.000">
                  <c:v>-1308.221167831421</c:v>
                </c:pt>
                <c:pt idx="200" formatCode="0.000">
                  <c:v>-1441.117710113525</c:v>
                </c:pt>
                <c:pt idx="201" formatCode="0.000">
                  <c:v>-1569.960938644409</c:v>
                </c:pt>
                <c:pt idx="202" formatCode="0.000">
                  <c:v>-1706.770867996216</c:v>
                </c:pt>
                <c:pt idx="203" formatCode="0.000">
                  <c:v>-1865.477062911987</c:v>
                </c:pt>
                <c:pt idx="204" formatCode="0.000">
                  <c:v>-2046.489546203613</c:v>
                </c:pt>
                <c:pt idx="205" formatCode="0.000">
                  <c:v>-2241.763333511387</c:v>
                </c:pt>
                <c:pt idx="206" formatCode="0.000">
                  <c:v>-2454.565650787353</c:v>
                </c:pt>
                <c:pt idx="207" formatCode="0.000">
                  <c:v>-2686.197442474366</c:v>
                </c:pt>
                <c:pt idx="208" formatCode="0.000">
                  <c:v>-2954.599332275477</c:v>
                </c:pt>
                <c:pt idx="209" formatCode="0.000">
                  <c:v>-3223.650177612338</c:v>
                </c:pt>
                <c:pt idx="210" formatCode="0.000">
                  <c:v>-3520.704546203613</c:v>
                </c:pt>
                <c:pt idx="211" formatCode="0.000">
                  <c:v>-3850.21667449951</c:v>
                </c:pt>
                <c:pt idx="212" formatCode="0.000">
                  <c:v>-4181.826435241705</c:v>
                </c:pt>
                <c:pt idx="213" formatCode="0.000">
                  <c:v>-4548.815802154541</c:v>
                </c:pt>
                <c:pt idx="214" formatCode="0.000">
                  <c:v>-4885.993345184242</c:v>
                </c:pt>
                <c:pt idx="215" formatCode="0.000">
                  <c:v>-5217.0696707154</c:v>
                </c:pt>
                <c:pt idx="216" formatCode="0.000">
                  <c:v>-5516.304680463083</c:v>
                </c:pt>
                <c:pt idx="217" formatCode="0.000">
                  <c:v>-5170.74129455578</c:v>
                </c:pt>
                <c:pt idx="218" formatCode="0.000">
                  <c:v>-4118.363701400765</c:v>
                </c:pt>
                <c:pt idx="219" formatCode="0.000">
                  <c:v>-5876.4529934693</c:v>
                </c:pt>
                <c:pt idx="220" formatCode="0.000">
                  <c:v>-6239.37993988037</c:v>
                </c:pt>
                <c:pt idx="221" formatCode="0.000">
                  <c:v>-6536.78657775879</c:v>
                </c:pt>
                <c:pt idx="222" formatCode="0.000">
                  <c:v>-6856.431714477541</c:v>
                </c:pt>
                <c:pt idx="223" formatCode="0.000">
                  <c:v>-7155.55958129883</c:v>
                </c:pt>
                <c:pt idx="224" formatCode="0.000">
                  <c:v>-7435.507330627442</c:v>
                </c:pt>
                <c:pt idx="225" formatCode="0.000">
                  <c:v>-7507.277445373526</c:v>
                </c:pt>
                <c:pt idx="226" formatCode="0.000">
                  <c:v>-7654.803298645019</c:v>
                </c:pt>
                <c:pt idx="227" formatCode="0.000">
                  <c:v>-7917.328108520514</c:v>
                </c:pt>
                <c:pt idx="228" formatCode="0.000">
                  <c:v>-8152.434776000977</c:v>
                </c:pt>
                <c:pt idx="229" formatCode="0.000">
                  <c:v>-8332.302709350586</c:v>
                </c:pt>
                <c:pt idx="230" formatCode="0.000">
                  <c:v>-8513.0045608522</c:v>
                </c:pt>
                <c:pt idx="231" formatCode="0.000">
                  <c:v>-8636.120234069823</c:v>
                </c:pt>
                <c:pt idx="232" formatCode="0.000">
                  <c:v>-8716.51635314941</c:v>
                </c:pt>
                <c:pt idx="233" formatCode="0.000">
                  <c:v>-8876.546836853027</c:v>
                </c:pt>
                <c:pt idx="234" formatCode="0.000">
                  <c:v>-9016.832000427121</c:v>
                </c:pt>
                <c:pt idx="235" formatCode="0.000">
                  <c:v>-9132.50275909424</c:v>
                </c:pt>
                <c:pt idx="236" formatCode="0.000">
                  <c:v>-9242.017088928221</c:v>
                </c:pt>
                <c:pt idx="237" formatCode="0.000">
                  <c:v>-9332.994535217285</c:v>
                </c:pt>
                <c:pt idx="238" formatCode="0.000">
                  <c:v>-9405.95577575683</c:v>
                </c:pt>
                <c:pt idx="239" formatCode="0.000">
                  <c:v>-9465.547085266111</c:v>
                </c:pt>
                <c:pt idx="240" formatCode="0.000">
                  <c:v>-9579.608099670235</c:v>
                </c:pt>
                <c:pt idx="241" formatCode="0.000">
                  <c:v>-9711.377097472985</c:v>
                </c:pt>
                <c:pt idx="242" formatCode="0.000">
                  <c:v>-9719.928044128417</c:v>
                </c:pt>
                <c:pt idx="243" formatCode="0.000">
                  <c:v>-9827.057910531841</c:v>
                </c:pt>
                <c:pt idx="244" formatCode="0.000">
                  <c:v>-5955.8182443238</c:v>
                </c:pt>
                <c:pt idx="245" formatCode="0.000">
                  <c:v>-6957.910770721433</c:v>
                </c:pt>
                <c:pt idx="246" formatCode="0.000">
                  <c:v>-8239.465946044742</c:v>
                </c:pt>
                <c:pt idx="247" formatCode="0.000">
                  <c:v>-7414.463541870116</c:v>
                </c:pt>
                <c:pt idx="248" formatCode="0.000">
                  <c:v>-8470.952587280111</c:v>
                </c:pt>
                <c:pt idx="249" formatCode="0.000">
                  <c:v>-8022.016099548408</c:v>
                </c:pt>
                <c:pt idx="250" formatCode="0.000">
                  <c:v>-8752.09454223652</c:v>
                </c:pt>
                <c:pt idx="251" formatCode="0.000">
                  <c:v>-7537.577282226479</c:v>
                </c:pt>
                <c:pt idx="252" formatCode="0.000">
                  <c:v>-5500.989416885376</c:v>
                </c:pt>
                <c:pt idx="253" formatCode="0.000">
                  <c:v>-7705.300787658692</c:v>
                </c:pt>
                <c:pt idx="254" formatCode="0.000">
                  <c:v>-8071.941801452645</c:v>
                </c:pt>
                <c:pt idx="255" formatCode="0.000">
                  <c:v>-8136.804618530273</c:v>
                </c:pt>
                <c:pt idx="256" formatCode="0.000">
                  <c:v>-8651.751931457338</c:v>
                </c:pt>
                <c:pt idx="257" formatCode="0.000">
                  <c:v>-8137.289649902343</c:v>
                </c:pt>
                <c:pt idx="258" formatCode="0.000">
                  <c:v>-9745.338081664901</c:v>
                </c:pt>
                <c:pt idx="259" formatCode="0.000">
                  <c:v>-9676.735045166016</c:v>
                </c:pt>
                <c:pt idx="260" formatCode="0.000">
                  <c:v>-9736.410333251803</c:v>
                </c:pt>
                <c:pt idx="261" formatCode="0.000">
                  <c:v>-9788.209715881346</c:v>
                </c:pt>
                <c:pt idx="262" formatCode="0.000">
                  <c:v>-9685.06780151367</c:v>
                </c:pt>
                <c:pt idx="263" formatCode="0.000">
                  <c:v>-9649.079144897445</c:v>
                </c:pt>
                <c:pt idx="264" formatCode="0.000">
                  <c:v>-9657.680643310546</c:v>
                </c:pt>
                <c:pt idx="265" formatCode="0.000">
                  <c:v>-9596.131010742186</c:v>
                </c:pt>
                <c:pt idx="266" formatCode="0.000">
                  <c:v>-9857.076874694598</c:v>
                </c:pt>
                <c:pt idx="267" formatCode="0.000">
                  <c:v>-9696.169036559997</c:v>
                </c:pt>
                <c:pt idx="268" formatCode="0.000">
                  <c:v>-9719.401896972653</c:v>
                </c:pt>
                <c:pt idx="269" formatCode="0.000">
                  <c:v>-9546.549480285644</c:v>
                </c:pt>
                <c:pt idx="270" formatCode="0.000">
                  <c:v>-9636.755375060875</c:v>
                </c:pt>
                <c:pt idx="271" formatCode="0.000">
                  <c:v>-9604.16751892089</c:v>
                </c:pt>
                <c:pt idx="272" formatCode="0.000">
                  <c:v>-9465.824562377934</c:v>
                </c:pt>
                <c:pt idx="273" formatCode="0.000">
                  <c:v>-9504.283918457031</c:v>
                </c:pt>
                <c:pt idx="274" formatCode="0.000">
                  <c:v>-9901.015830688153</c:v>
                </c:pt>
                <c:pt idx="275" formatCode="0.000">
                  <c:v>-9824.513577575698</c:v>
                </c:pt>
                <c:pt idx="276" formatCode="0.000">
                  <c:v>-9524.118518371598</c:v>
                </c:pt>
                <c:pt idx="277" formatCode="0.000">
                  <c:v>-9494.352586669742</c:v>
                </c:pt>
                <c:pt idx="278" formatCode="0.000">
                  <c:v>-9575.73356231714</c:v>
                </c:pt>
                <c:pt idx="279" formatCode="0.000">
                  <c:v>-9632.88075805677</c:v>
                </c:pt>
                <c:pt idx="280" formatCode="0.000">
                  <c:v>-9530.16240051285</c:v>
                </c:pt>
                <c:pt idx="281" formatCode="0.000">
                  <c:v>-9547.11324920667</c:v>
                </c:pt>
                <c:pt idx="282" formatCode="0.000">
                  <c:v>-9583.526790161131</c:v>
                </c:pt>
                <c:pt idx="283" formatCode="0.000">
                  <c:v>-8795.883489074707</c:v>
                </c:pt>
                <c:pt idx="284" formatCode="0.000">
                  <c:v>-9266.100726928711</c:v>
                </c:pt>
                <c:pt idx="285" formatCode="0.000">
                  <c:v>-9409.19337158203</c:v>
                </c:pt>
                <c:pt idx="286" formatCode="0.000">
                  <c:v>-9365.114867248534</c:v>
                </c:pt>
                <c:pt idx="287" formatCode="0.000">
                  <c:v>-9445.146636657561</c:v>
                </c:pt>
                <c:pt idx="288" formatCode="0.000">
                  <c:v>-9575.262719421387</c:v>
                </c:pt>
                <c:pt idx="289" formatCode="0.000">
                  <c:v>-9539.49124420166</c:v>
                </c:pt>
                <c:pt idx="290" formatCode="0.000">
                  <c:v>-9736.982890319824</c:v>
                </c:pt>
                <c:pt idx="291" formatCode="0.000">
                  <c:v>-9740.471837768375</c:v>
                </c:pt>
                <c:pt idx="292" formatCode="0.000">
                  <c:v>-9583.431607360837</c:v>
                </c:pt>
                <c:pt idx="293" formatCode="0.000">
                  <c:v>-9453.221987915037</c:v>
                </c:pt>
                <c:pt idx="294" formatCode="0.000">
                  <c:v>-9457.699747924814</c:v>
                </c:pt>
                <c:pt idx="295" formatCode="0.000">
                  <c:v>-9526.377204895005</c:v>
                </c:pt>
                <c:pt idx="296" formatCode="0.000">
                  <c:v>-9522.970005798205</c:v>
                </c:pt>
                <c:pt idx="297" formatCode="0.000">
                  <c:v>-9465.09344696045</c:v>
                </c:pt>
                <c:pt idx="298" formatCode="0.000">
                  <c:v>-9233.988625487953</c:v>
                </c:pt>
                <c:pt idx="299" formatCode="0.000">
                  <c:v>-9298.314595642083</c:v>
                </c:pt>
                <c:pt idx="300" formatCode="0.000">
                  <c:v>-9359.605203552246</c:v>
                </c:pt>
                <c:pt idx="301" formatCode="0.000">
                  <c:v>-9317.710407715</c:v>
                </c:pt>
                <c:pt idx="302" formatCode="0.000">
                  <c:v>-9363.001145324706</c:v>
                </c:pt>
                <c:pt idx="303" formatCode="0.000">
                  <c:v>-9517.69687866211</c:v>
                </c:pt>
                <c:pt idx="304" formatCode="0.000">
                  <c:v>-9522.366305236801</c:v>
                </c:pt>
                <c:pt idx="305" formatCode="0.000">
                  <c:v>-9530.723859558114</c:v>
                </c:pt>
                <c:pt idx="306" formatCode="0.000">
                  <c:v>-9564.88365234375</c:v>
                </c:pt>
                <c:pt idx="307" formatCode="0.000">
                  <c:v>-9573.463857421873</c:v>
                </c:pt>
                <c:pt idx="308" formatCode="0.000">
                  <c:v>-9540.274106140135</c:v>
                </c:pt>
                <c:pt idx="309" formatCode="0.000">
                  <c:v>-9567.330686645346</c:v>
                </c:pt>
                <c:pt idx="310" formatCode="0.000">
                  <c:v>-9413.209687499997</c:v>
                </c:pt>
                <c:pt idx="311" formatCode="0.000">
                  <c:v>-9318.699618530272</c:v>
                </c:pt>
                <c:pt idx="312" formatCode="0.000">
                  <c:v>-9361.693729248047</c:v>
                </c:pt>
                <c:pt idx="313" formatCode="0.000">
                  <c:v>-9489.452199096519</c:v>
                </c:pt>
                <c:pt idx="314" formatCode="0.000">
                  <c:v>-9477.826197509763</c:v>
                </c:pt>
                <c:pt idx="315" formatCode="0.000">
                  <c:v>-9530.069474487087</c:v>
                </c:pt>
                <c:pt idx="316" formatCode="0.000">
                  <c:v>-9555.190352783201</c:v>
                </c:pt>
                <c:pt idx="317" formatCode="0.000">
                  <c:v>-9442.74842834487</c:v>
                </c:pt>
                <c:pt idx="318" formatCode="0.000">
                  <c:v>-9513.63963281264</c:v>
                </c:pt>
                <c:pt idx="319" formatCode="0.000">
                  <c:v>-9469.700294494627</c:v>
                </c:pt>
                <c:pt idx="320" formatCode="0.000">
                  <c:v>-9515.13328857437</c:v>
                </c:pt>
                <c:pt idx="321" formatCode="0.000">
                  <c:v>-9687.264811706552</c:v>
                </c:pt>
                <c:pt idx="322" formatCode="0.000">
                  <c:v>-9645.350979308854</c:v>
                </c:pt>
                <c:pt idx="323" formatCode="0.000">
                  <c:v>-9786.707500305174</c:v>
                </c:pt>
                <c:pt idx="324" formatCode="0.000">
                  <c:v>-9641.476946411125</c:v>
                </c:pt>
                <c:pt idx="325" formatCode="0.000">
                  <c:v>-9847.309075012206</c:v>
                </c:pt>
                <c:pt idx="326" formatCode="0.000">
                  <c:v>-9579.706840209964</c:v>
                </c:pt>
                <c:pt idx="327" formatCode="0.000">
                  <c:v>-9534.93340850844</c:v>
                </c:pt>
                <c:pt idx="328" formatCode="0.000">
                  <c:v>-9716.213074035658</c:v>
                </c:pt>
                <c:pt idx="329" formatCode="0.000">
                  <c:v>-9583.340991210931</c:v>
                </c:pt>
                <c:pt idx="330" formatCode="0.000">
                  <c:v>-9649.032124328607</c:v>
                </c:pt>
                <c:pt idx="331" formatCode="0.000">
                  <c:v>-9661.882014770501</c:v>
                </c:pt>
                <c:pt idx="332" formatCode="0.000">
                  <c:v>-9591.511020813</c:v>
                </c:pt>
                <c:pt idx="333" formatCode="0.000">
                  <c:v>-9466.34470916748</c:v>
                </c:pt>
                <c:pt idx="334" formatCode="0.000">
                  <c:v>-9305.482962341307</c:v>
                </c:pt>
                <c:pt idx="335" formatCode="0.000">
                  <c:v>-9884.30082824699</c:v>
                </c:pt>
                <c:pt idx="336" formatCode="0.000">
                  <c:v>-10116.3520349121</c:v>
                </c:pt>
                <c:pt idx="337" formatCode="0.000">
                  <c:v>-10366.65024902343</c:v>
                </c:pt>
                <c:pt idx="338" formatCode="0.000">
                  <c:v>-10358.05140563965</c:v>
                </c:pt>
                <c:pt idx="339" formatCode="0.000">
                  <c:v>-10384.93663055418</c:v>
                </c:pt>
                <c:pt idx="340" formatCode="0.000">
                  <c:v>-9910.438184509263</c:v>
                </c:pt>
                <c:pt idx="341" formatCode="0.000">
                  <c:v>-9883.479309081853</c:v>
                </c:pt>
                <c:pt idx="342" formatCode="0.000">
                  <c:v>-9964.14424987808</c:v>
                </c:pt>
                <c:pt idx="343" formatCode="0.000">
                  <c:v>-9981.20700805677</c:v>
                </c:pt>
                <c:pt idx="344" formatCode="0.000">
                  <c:v>-9998.416669006343</c:v>
                </c:pt>
                <c:pt idx="345" formatCode="0.000">
                  <c:v>-10011.42456024171</c:v>
                </c:pt>
                <c:pt idx="346" formatCode="0.000">
                  <c:v>-9896.28764831558</c:v>
                </c:pt>
                <c:pt idx="347" formatCode="0.000">
                  <c:v>-9913.4004006958</c:v>
                </c:pt>
                <c:pt idx="348" formatCode="0.000">
                  <c:v>-10093.82512023912</c:v>
                </c:pt>
                <c:pt idx="349" formatCode="0.000">
                  <c:v>-10063.70827331544</c:v>
                </c:pt>
                <c:pt idx="350" formatCode="0.000">
                  <c:v>-10012.8632675171</c:v>
                </c:pt>
                <c:pt idx="351" formatCode="0.000">
                  <c:v>-9977.74899169921</c:v>
                </c:pt>
                <c:pt idx="352" formatCode="0.000">
                  <c:v>-10264.39721191406</c:v>
                </c:pt>
                <c:pt idx="353" formatCode="0.000">
                  <c:v>-9973.398965148921</c:v>
                </c:pt>
                <c:pt idx="354" formatCode="0.000">
                  <c:v>-10041.4932183838</c:v>
                </c:pt>
                <c:pt idx="355" formatCode="0.000">
                  <c:v>-10012.11720428467</c:v>
                </c:pt>
                <c:pt idx="356" formatCode="0.000">
                  <c:v>-10054.45103576647</c:v>
                </c:pt>
                <c:pt idx="357" formatCode="0.000">
                  <c:v>-10167.62311981214</c:v>
                </c:pt>
                <c:pt idx="358" formatCode="0.000">
                  <c:v>-10242.22646942139</c:v>
                </c:pt>
                <c:pt idx="359" formatCode="0.000">
                  <c:v>-10216.46803894029</c:v>
                </c:pt>
                <c:pt idx="360" formatCode="0.000">
                  <c:v>-10080.71779815697</c:v>
                </c:pt>
                <c:pt idx="361" formatCode="0.000">
                  <c:v>-10255.89923309311</c:v>
                </c:pt>
                <c:pt idx="362" formatCode="0.000">
                  <c:v>-10305.05152496315</c:v>
                </c:pt>
                <c:pt idx="363" formatCode="0.000">
                  <c:v>-10291.43210083008</c:v>
                </c:pt>
                <c:pt idx="364" formatCode="0.000">
                  <c:v>-10295.68516571045</c:v>
                </c:pt>
                <c:pt idx="365" formatCode="0.000">
                  <c:v>-10515.53029998767</c:v>
                </c:pt>
                <c:pt idx="366" formatCode="0.000">
                  <c:v>-10649.14382629395</c:v>
                </c:pt>
                <c:pt idx="367" formatCode="0.000">
                  <c:v>-10654.34070098877</c:v>
                </c:pt>
                <c:pt idx="368" formatCode="0.000">
                  <c:v>-10430.43682342514</c:v>
                </c:pt>
                <c:pt idx="369" formatCode="0.000">
                  <c:v>-10055.29650329589</c:v>
                </c:pt>
                <c:pt idx="370" formatCode="0.000">
                  <c:v>-10137.55889556869</c:v>
                </c:pt>
                <c:pt idx="371" formatCode="0.000">
                  <c:v>-10185.13510894775</c:v>
                </c:pt>
                <c:pt idx="372" formatCode="0.000">
                  <c:v>-10198.65061523436</c:v>
                </c:pt>
                <c:pt idx="373" formatCode="0.000">
                  <c:v>-10327.37819732666</c:v>
                </c:pt>
                <c:pt idx="374" formatCode="0.000">
                  <c:v>-10068.91457336425</c:v>
                </c:pt>
                <c:pt idx="375" formatCode="0.000">
                  <c:v>-10493.10167449951</c:v>
                </c:pt>
                <c:pt idx="376" formatCode="0.000">
                  <c:v>-10420.73000976562</c:v>
                </c:pt>
                <c:pt idx="377" formatCode="0.000">
                  <c:v>-10318.05814178466</c:v>
                </c:pt>
                <c:pt idx="378" formatCode="0.000">
                  <c:v>-10340.18130615248</c:v>
                </c:pt>
                <c:pt idx="379" formatCode="0.000">
                  <c:v>-10461.23994232194</c:v>
                </c:pt>
                <c:pt idx="380" formatCode="0.000">
                  <c:v>-10429.84791137695</c:v>
                </c:pt>
                <c:pt idx="381" formatCode="0.000">
                  <c:v>-10489.22875671402</c:v>
                </c:pt>
                <c:pt idx="382" formatCode="0.000">
                  <c:v>-10703.74283111595</c:v>
                </c:pt>
                <c:pt idx="383" formatCode="0.000">
                  <c:v>-10680.57193908676</c:v>
                </c:pt>
                <c:pt idx="384" formatCode="0.000">
                  <c:v>-10566.2636352539</c:v>
                </c:pt>
                <c:pt idx="385" formatCode="0.000">
                  <c:v>-10212.06087615967</c:v>
                </c:pt>
                <c:pt idx="386" formatCode="0.000">
                  <c:v>-10438.60071990967</c:v>
                </c:pt>
                <c:pt idx="387" formatCode="0.000">
                  <c:v>-10425.29068634033</c:v>
                </c:pt>
                <c:pt idx="388" formatCode="0.000">
                  <c:v>-10425.28999603271</c:v>
                </c:pt>
                <c:pt idx="389" formatCode="0.000">
                  <c:v>-10630.36504302965</c:v>
                </c:pt>
                <c:pt idx="390" formatCode="0.000">
                  <c:v>-10667.0012878418</c:v>
                </c:pt>
                <c:pt idx="391" formatCode="0.000">
                  <c:v>-10708.86463081692</c:v>
                </c:pt>
                <c:pt idx="392" formatCode="0.000">
                  <c:v>-2966.055202903747</c:v>
                </c:pt>
                <c:pt idx="393" formatCode="0.000">
                  <c:v>-222.9673748874686</c:v>
                </c:pt>
                <c:pt idx="394" formatCode="0.000">
                  <c:v>-249.8392914676666</c:v>
                </c:pt>
                <c:pt idx="395" formatCode="0.000">
                  <c:v>-281.7279132843017</c:v>
                </c:pt>
                <c:pt idx="396" formatCode="0.000">
                  <c:v>-322.4444378185272</c:v>
                </c:pt>
                <c:pt idx="397" formatCode="0.000">
                  <c:v>-371.9113813591002</c:v>
                </c:pt>
                <c:pt idx="398" formatCode="0.000">
                  <c:v>-427.3800841712951</c:v>
                </c:pt>
                <c:pt idx="399" formatCode="0.000">
                  <c:v>-501.741466026307</c:v>
                </c:pt>
                <c:pt idx="400" formatCode="0.000">
                  <c:v>-601.9524603652924</c:v>
                </c:pt>
                <c:pt idx="401" formatCode="0.000">
                  <c:v>-750.4442132949692</c:v>
                </c:pt>
                <c:pt idx="402" formatCode="0.000">
                  <c:v>-885.4244590759274</c:v>
                </c:pt>
                <c:pt idx="403" formatCode="0.000">
                  <c:v>-1031.264634246807</c:v>
                </c:pt>
                <c:pt idx="404" formatCode="0.000">
                  <c:v>-1115.63564414978</c:v>
                </c:pt>
                <c:pt idx="405" formatCode="0.000">
                  <c:v>-1330.445097198486</c:v>
                </c:pt>
                <c:pt idx="406" formatCode="0.000">
                  <c:v>-1186.590636692047</c:v>
                </c:pt>
                <c:pt idx="407" formatCode="0.000">
                  <c:v>-193.3392997741697</c:v>
                </c:pt>
                <c:pt idx="408" formatCode="0.000">
                  <c:v>-191.7995288085938</c:v>
                </c:pt>
                <c:pt idx="409" formatCode="0.000">
                  <c:v>-193.0015178203581</c:v>
                </c:pt>
                <c:pt idx="410" formatCode="0.000">
                  <c:v>-194.8033003520993</c:v>
                </c:pt>
                <c:pt idx="411" formatCode="0.000">
                  <c:v>-197.5567839431762</c:v>
                </c:pt>
                <c:pt idx="412" formatCode="0.000">
                  <c:v>-201.5902256298043</c:v>
                </c:pt>
                <c:pt idx="413" formatCode="0.000">
                  <c:v>-207.2898649692499</c:v>
                </c:pt>
                <c:pt idx="414" formatCode="0.000">
                  <c:v>-213.3189536190033</c:v>
                </c:pt>
                <c:pt idx="415" formatCode="0.000">
                  <c:v>-220.4501615238171</c:v>
                </c:pt>
                <c:pt idx="416" formatCode="0.000">
                  <c:v>-228.8343159198761</c:v>
                </c:pt>
                <c:pt idx="417" formatCode="0.000">
                  <c:v>-237.4721666622162</c:v>
                </c:pt>
                <c:pt idx="418" formatCode="0.000">
                  <c:v>-244.1461544609049</c:v>
                </c:pt>
                <c:pt idx="419" formatCode="0.000">
                  <c:v>-254.4098115634918</c:v>
                </c:pt>
                <c:pt idx="420" formatCode="0.000">
                  <c:v>-254.561195526123</c:v>
                </c:pt>
                <c:pt idx="421" formatCode="0.000">
                  <c:v>-261.4778861904144</c:v>
                </c:pt>
                <c:pt idx="422" formatCode="0.000">
                  <c:v>-272.5009256458283</c:v>
                </c:pt>
                <c:pt idx="423" formatCode="0.000">
                  <c:v>-283.8545618820191</c:v>
                </c:pt>
                <c:pt idx="424" formatCode="0.000">
                  <c:v>-296.8918866062164</c:v>
                </c:pt>
                <c:pt idx="425" formatCode="0.000">
                  <c:v>-310.8639824295043</c:v>
                </c:pt>
                <c:pt idx="426" formatCode="0.000">
                  <c:v>-325.3225103187563</c:v>
                </c:pt>
                <c:pt idx="427" formatCode="0.000">
                  <c:v>-219.3329061126751</c:v>
                </c:pt>
                <c:pt idx="428" formatCode="0.000">
                  <c:v>-192.3220535087585</c:v>
                </c:pt>
                <c:pt idx="429" formatCode="0.000">
                  <c:v>-192.6490859127044</c:v>
                </c:pt>
                <c:pt idx="430" formatCode="0.000">
                  <c:v>-190.8763900566123</c:v>
                </c:pt>
                <c:pt idx="431" formatCode="0.000">
                  <c:v>-187.1295040225961</c:v>
                </c:pt>
                <c:pt idx="432" formatCode="0.000">
                  <c:v>-186.3010734844208</c:v>
                </c:pt>
                <c:pt idx="433" formatCode="0.000">
                  <c:v>-186.314767627716</c:v>
                </c:pt>
                <c:pt idx="434" formatCode="0.000">
                  <c:v>-186.5298747825603</c:v>
                </c:pt>
                <c:pt idx="435" formatCode="0.000">
                  <c:v>-186.6850114631652</c:v>
                </c:pt>
                <c:pt idx="436" formatCode="0.000">
                  <c:v>-186.2682266235352</c:v>
                </c:pt>
                <c:pt idx="437" formatCode="0.000">
                  <c:v>-185.8553496551536</c:v>
                </c:pt>
                <c:pt idx="438" formatCode="0.000">
                  <c:v>-185.856256513598</c:v>
                </c:pt>
                <c:pt idx="439" formatCode="0.000">
                  <c:v>-185.7185890960663</c:v>
                </c:pt>
                <c:pt idx="440" formatCode="0.000">
                  <c:v>-186.0389084243774</c:v>
                </c:pt>
                <c:pt idx="441" formatCode="0.000">
                  <c:v>-186.2843916034698</c:v>
                </c:pt>
                <c:pt idx="442" formatCode="0.000">
                  <c:v>-186.0692844486241</c:v>
                </c:pt>
                <c:pt idx="443" formatCode="0.000">
                  <c:v>-186.8881353092225</c:v>
                </c:pt>
                <c:pt idx="444" formatCode="0.000">
                  <c:v>-186.5612929058075</c:v>
                </c:pt>
                <c:pt idx="445" formatCode="0.000">
                  <c:v>-185.9630276870728</c:v>
                </c:pt>
                <c:pt idx="446" formatCode="0.000">
                  <c:v>-182.6272181797028</c:v>
                </c:pt>
                <c:pt idx="447" formatCode="0.000">
                  <c:v>-183.8672280406995</c:v>
                </c:pt>
                <c:pt idx="448" formatCode="0.000">
                  <c:v>-182.9336168575314</c:v>
                </c:pt>
                <c:pt idx="449" formatCode="0.000">
                  <c:v>-182.3846231746673</c:v>
                </c:pt>
                <c:pt idx="450" formatCode="0.000">
                  <c:v>-181.9144531631433</c:v>
                </c:pt>
                <c:pt idx="451" formatCode="0.000">
                  <c:v>-181.6653815460205</c:v>
                </c:pt>
                <c:pt idx="452" formatCode="0.000">
                  <c:v>-181.5831752014153</c:v>
                </c:pt>
                <c:pt idx="453" formatCode="0.000">
                  <c:v>-180.886763505936</c:v>
                </c:pt>
                <c:pt idx="454" formatCode="0.000">
                  <c:v>-181.4513529968262</c:v>
                </c:pt>
                <c:pt idx="455" formatCode="0.000">
                  <c:v>-182.4740047359442</c:v>
                </c:pt>
                <c:pt idx="456" formatCode="0.000">
                  <c:v>-184.379333410265</c:v>
                </c:pt>
                <c:pt idx="457" formatCode="0.000">
                  <c:v>-184.6118890857697</c:v>
                </c:pt>
                <c:pt idx="458" formatCode="0.000">
                  <c:v>-184.129016418457</c:v>
                </c:pt>
                <c:pt idx="459" formatCode="0.000">
                  <c:v>-184.0842924499512</c:v>
                </c:pt>
                <c:pt idx="460" formatCode="0.000">
                  <c:v>-183.3068625354767</c:v>
                </c:pt>
                <c:pt idx="461" formatCode="0.000">
                  <c:v>-183.1695303153992</c:v>
                </c:pt>
                <c:pt idx="462" formatCode="0.000">
                  <c:v>-184.390915145874</c:v>
                </c:pt>
                <c:pt idx="463" formatCode="0.000">
                  <c:v>-182.8517374134102</c:v>
                </c:pt>
                <c:pt idx="464" formatCode="0.000">
                  <c:v>-181.8031618022918</c:v>
                </c:pt>
                <c:pt idx="465" formatCode="0.000">
                  <c:v>-182.7211921119689</c:v>
                </c:pt>
                <c:pt idx="466" formatCode="0.000">
                  <c:v>-183.0752352905253</c:v>
                </c:pt>
                <c:pt idx="467" formatCode="0.000">
                  <c:v>-183.4187678718565</c:v>
                </c:pt>
                <c:pt idx="468" formatCode="0.000">
                  <c:v>-182.9113461399078</c:v>
                </c:pt>
                <c:pt idx="469" formatCode="0.000">
                  <c:v>-182.111632232666</c:v>
                </c:pt>
                <c:pt idx="470" formatCode="0.000">
                  <c:v>-178.8527596664428</c:v>
                </c:pt>
                <c:pt idx="471" formatCode="0.000">
                  <c:v>-178.5256111049652</c:v>
                </c:pt>
                <c:pt idx="472" formatCode="0.000">
                  <c:v>-179.192850666044</c:v>
                </c:pt>
                <c:pt idx="473" formatCode="0.000">
                  <c:v>-177.0646745967838</c:v>
                </c:pt>
                <c:pt idx="474" formatCode="0.000">
                  <c:v>-176.4860922718048</c:v>
                </c:pt>
                <c:pt idx="475" formatCode="0.000">
                  <c:v>-176.9634665393829</c:v>
                </c:pt>
                <c:pt idx="476" formatCode="0.000">
                  <c:v>-177.7553854465464</c:v>
                </c:pt>
                <c:pt idx="477" formatCode="0.000">
                  <c:v>-179.2055143260945</c:v>
                </c:pt>
                <c:pt idx="478" formatCode="0.000">
                  <c:v>-178.7688175964356</c:v>
                </c:pt>
                <c:pt idx="479" formatCode="0.000">
                  <c:v>-170.9420086097717</c:v>
                </c:pt>
                <c:pt idx="480" formatCode="0.000">
                  <c:v>-173.8367746067046</c:v>
                </c:pt>
                <c:pt idx="481" formatCode="0.000">
                  <c:v>-176.8106148433679</c:v>
                </c:pt>
                <c:pt idx="482" formatCode="0.000">
                  <c:v>-176.9316650962808</c:v>
                </c:pt>
                <c:pt idx="483" formatCode="0.000">
                  <c:v>-177.8250915813446</c:v>
                </c:pt>
                <c:pt idx="484" formatCode="0.000">
                  <c:v>-177.3343085861206</c:v>
                </c:pt>
                <c:pt idx="485" formatCode="0.000">
                  <c:v>-177.6368101787567</c:v>
                </c:pt>
                <c:pt idx="486" formatCode="0.000">
                  <c:v>-178.300390777588</c:v>
                </c:pt>
                <c:pt idx="487" formatCode="0.000">
                  <c:v>-179.3012380886116</c:v>
                </c:pt>
                <c:pt idx="488" formatCode="0.000">
                  <c:v>-180.5725897407532</c:v>
                </c:pt>
                <c:pt idx="489" formatCode="0.000">
                  <c:v>-180.2641773891448</c:v>
                </c:pt>
                <c:pt idx="490" formatCode="0.000">
                  <c:v>-182.0529677009582</c:v>
                </c:pt>
                <c:pt idx="491" formatCode="0.000">
                  <c:v>-182.7921278572121</c:v>
                </c:pt>
                <c:pt idx="492" formatCode="0.000">
                  <c:v>-183.4318820571911</c:v>
                </c:pt>
                <c:pt idx="493" formatCode="0.000">
                  <c:v>-183.6335580825805</c:v>
                </c:pt>
                <c:pt idx="494" formatCode="0.000">
                  <c:v>-183.6049634170532</c:v>
                </c:pt>
                <c:pt idx="495" formatCode="0.000">
                  <c:v>-183.8645854568455</c:v>
                </c:pt>
                <c:pt idx="496" formatCode="0.000">
                  <c:v>-184.1557119083404</c:v>
                </c:pt>
                <c:pt idx="497" formatCode="0.000">
                  <c:v>-183.8196548938703</c:v>
                </c:pt>
                <c:pt idx="498" formatCode="0.000">
                  <c:v>-179.7195520591676</c:v>
                </c:pt>
                <c:pt idx="499" formatCode="0.000">
                  <c:v>-177.8607544326782</c:v>
                </c:pt>
                <c:pt idx="500" formatCode="0.000">
                  <c:v>-175.4174927616119</c:v>
                </c:pt>
                <c:pt idx="501" formatCode="0.000">
                  <c:v>-171.0561035156275</c:v>
                </c:pt>
                <c:pt idx="502" formatCode="0.000">
                  <c:v>-173.6865654945348</c:v>
                </c:pt>
                <c:pt idx="503" formatCode="0.000">
                  <c:v>-173.8611353302021</c:v>
                </c:pt>
                <c:pt idx="504" formatCode="0.000">
                  <c:v>-173.6978455452313</c:v>
                </c:pt>
                <c:pt idx="505" formatCode="0.000">
                  <c:v>-173.8376963996888</c:v>
                </c:pt>
                <c:pt idx="506" formatCode="0.000">
                  <c:v>-174.22454246521</c:v>
                </c:pt>
                <c:pt idx="507" formatCode="0.000">
                  <c:v>-174.432761478426</c:v>
                </c:pt>
                <c:pt idx="508" formatCode="0.000">
                  <c:v>-174.4418549537658</c:v>
                </c:pt>
                <c:pt idx="509" formatCode="0.000">
                  <c:v>-174.3205416870141</c:v>
                </c:pt>
                <c:pt idx="510" formatCode="0.000">
                  <c:v>-174.63472872734</c:v>
                </c:pt>
                <c:pt idx="511" formatCode="0.000">
                  <c:v>-175.0894555950163</c:v>
                </c:pt>
                <c:pt idx="512" formatCode="0.000">
                  <c:v>-174.2761595535278</c:v>
                </c:pt>
                <c:pt idx="513" formatCode="0.000">
                  <c:v>-174.2566500663736</c:v>
                </c:pt>
                <c:pt idx="514" formatCode="0.000">
                  <c:v>-173.9501800346374</c:v>
                </c:pt>
                <c:pt idx="515" formatCode="0.000">
                  <c:v>-174.0666321086883</c:v>
                </c:pt>
                <c:pt idx="516" formatCode="0.000">
                  <c:v>-175.6606444931006</c:v>
                </c:pt>
                <c:pt idx="517" formatCode="0.000">
                  <c:v>-176.9015637016296</c:v>
                </c:pt>
                <c:pt idx="518" formatCode="0.000">
                  <c:v>-178.4257463264466</c:v>
                </c:pt>
                <c:pt idx="519" formatCode="0.000">
                  <c:v>-179.5916725730896</c:v>
                </c:pt>
                <c:pt idx="520" formatCode="0.000">
                  <c:v>-180.3613066577958</c:v>
                </c:pt>
                <c:pt idx="521" formatCode="0.000">
                  <c:v>-181.2577515792846</c:v>
                </c:pt>
                <c:pt idx="522" formatCode="0.000">
                  <c:v>-181.8853706359867</c:v>
                </c:pt>
                <c:pt idx="523" formatCode="0.000">
                  <c:v>-182.4404493141174</c:v>
                </c:pt>
                <c:pt idx="524" formatCode="0.000">
                  <c:v>-183.0322794055963</c:v>
                </c:pt>
                <c:pt idx="525" formatCode="0.000">
                  <c:v>-183.178378200531</c:v>
                </c:pt>
                <c:pt idx="526" formatCode="0.000">
                  <c:v>-184.5409840393041</c:v>
                </c:pt>
                <c:pt idx="527" formatCode="0.000">
                  <c:v>-185.7821919822717</c:v>
                </c:pt>
                <c:pt idx="528" formatCode="0.000">
                  <c:v>-187.1090196418742</c:v>
                </c:pt>
                <c:pt idx="529" formatCode="0.000">
                  <c:v>-188.9016290473963</c:v>
                </c:pt>
                <c:pt idx="530" formatCode="0.000">
                  <c:v>-189.9705604362461</c:v>
                </c:pt>
                <c:pt idx="531" formatCode="0.000">
                  <c:v>-191.664981880188</c:v>
                </c:pt>
                <c:pt idx="532" formatCode="0.000">
                  <c:v>-194.1536744213061</c:v>
                </c:pt>
                <c:pt idx="533" formatCode="0.000">
                  <c:v>-197.1110418605804</c:v>
                </c:pt>
                <c:pt idx="534" formatCode="0.000">
                  <c:v>-201.1159502792339</c:v>
                </c:pt>
                <c:pt idx="535" formatCode="0.000">
                  <c:v>-203.9560774326363</c:v>
                </c:pt>
                <c:pt idx="536" formatCode="0.000">
                  <c:v>-204.1691352367399</c:v>
                </c:pt>
                <c:pt idx="537" formatCode="0.000">
                  <c:v>-204.4664777755747</c:v>
                </c:pt>
                <c:pt idx="538" formatCode="0.000">
                  <c:v>-205.2411389923096</c:v>
                </c:pt>
                <c:pt idx="539" formatCode="0.000">
                  <c:v>-205.8502292633057</c:v>
                </c:pt>
                <c:pt idx="540" formatCode="0.000">
                  <c:v>-206.7961855030059</c:v>
                </c:pt>
                <c:pt idx="541" formatCode="0.000">
                  <c:v>-207.8678358078005</c:v>
                </c:pt>
                <c:pt idx="542" formatCode="0.000">
                  <c:v>-208.818279876709</c:v>
                </c:pt>
                <c:pt idx="566" formatCode="0.000">
                  <c:v>-209.6111355113981</c:v>
                </c:pt>
                <c:pt idx="567" formatCode="0.000">
                  <c:v>-267.3920394515906</c:v>
                </c:pt>
                <c:pt idx="568" formatCode="0.000">
                  <c:v>-388.8463114929186</c:v>
                </c:pt>
                <c:pt idx="569" formatCode="0.000">
                  <c:v>-572.5862034988403</c:v>
                </c:pt>
                <c:pt idx="570" formatCode="0.000">
                  <c:v>-734.1228189468386</c:v>
                </c:pt>
                <c:pt idx="571" formatCode="0.000">
                  <c:v>-650.1261242008209</c:v>
                </c:pt>
                <c:pt idx="572" formatCode="0.000">
                  <c:v>-208.7552727127075</c:v>
                </c:pt>
                <c:pt idx="573" formatCode="0.000">
                  <c:v>-282.2542438030295</c:v>
                </c:pt>
                <c:pt idx="574" formatCode="0.000">
                  <c:v>-441.3167477989189</c:v>
                </c:pt>
                <c:pt idx="575" formatCode="0.000">
                  <c:v>-637.4517071342464</c:v>
                </c:pt>
                <c:pt idx="576" formatCode="0.000">
                  <c:v>-781.8547995758056</c:v>
                </c:pt>
                <c:pt idx="577" formatCode="0.000">
                  <c:v>-857.2121775054932</c:v>
                </c:pt>
                <c:pt idx="578" formatCode="0.000">
                  <c:v>-888.4754660797118</c:v>
                </c:pt>
                <c:pt idx="579" formatCode="0.000">
                  <c:v>-940.0275327301025</c:v>
                </c:pt>
                <c:pt idx="580" formatCode="0.000">
                  <c:v>-984.9023732757575</c:v>
                </c:pt>
                <c:pt idx="581" formatCode="0.000">
                  <c:v>-1035.526308059692</c:v>
                </c:pt>
                <c:pt idx="582" formatCode="0.000">
                  <c:v>-1097.659907684326</c:v>
                </c:pt>
                <c:pt idx="583" formatCode="0.000">
                  <c:v>-1142.107507553101</c:v>
                </c:pt>
                <c:pt idx="584" formatCode="0.000">
                  <c:v>-1193.297590827942</c:v>
                </c:pt>
                <c:pt idx="585" formatCode="0.000">
                  <c:v>-1247.28236125946</c:v>
                </c:pt>
                <c:pt idx="586" formatCode="0.000">
                  <c:v>-1269.102852287292</c:v>
                </c:pt>
                <c:pt idx="587" formatCode="0.000">
                  <c:v>-1323.371405525207</c:v>
                </c:pt>
                <c:pt idx="588" formatCode="0.000">
                  <c:v>-1383.487584457398</c:v>
                </c:pt>
                <c:pt idx="589" formatCode="0.000">
                  <c:v>-1459.639493179304</c:v>
                </c:pt>
                <c:pt idx="590" formatCode="0.000">
                  <c:v>-1539.621739654541</c:v>
                </c:pt>
                <c:pt idx="591" formatCode="0.000">
                  <c:v>-1613.132392044065</c:v>
                </c:pt>
                <c:pt idx="592" formatCode="0.000">
                  <c:v>-1668.70004447937</c:v>
                </c:pt>
                <c:pt idx="593" formatCode="0.000">
                  <c:v>-1771.174371643066</c:v>
                </c:pt>
                <c:pt idx="594" formatCode="0.000">
                  <c:v>-1839.494753723166</c:v>
                </c:pt>
                <c:pt idx="595" formatCode="0.000">
                  <c:v>-1864.52409324646</c:v>
                </c:pt>
                <c:pt idx="596" formatCode="0.000">
                  <c:v>-1929.80961090088</c:v>
                </c:pt>
                <c:pt idx="597" formatCode="0.000">
                  <c:v>-1999.341602325439</c:v>
                </c:pt>
                <c:pt idx="598" formatCode="0.000">
                  <c:v>-2104.43617790226</c:v>
                </c:pt>
                <c:pt idx="599" formatCode="0.000">
                  <c:v>-2190.830824584961</c:v>
                </c:pt>
                <c:pt idx="600" formatCode="0.000">
                  <c:v>-2256.144060745239</c:v>
                </c:pt>
                <c:pt idx="601" formatCode="0.000">
                  <c:v>-2326.646843719443</c:v>
                </c:pt>
                <c:pt idx="602" formatCode="0.000">
                  <c:v>-2440.573520278968</c:v>
                </c:pt>
                <c:pt idx="603" formatCode="0.000">
                  <c:v>-2531.202029342614</c:v>
                </c:pt>
                <c:pt idx="604" formatCode="0.000">
                  <c:v>-2581.800409469599</c:v>
                </c:pt>
                <c:pt idx="605" formatCode="0.000">
                  <c:v>-2635.488301162678</c:v>
                </c:pt>
                <c:pt idx="606" formatCode="0.000">
                  <c:v>-2681.722224655149</c:v>
                </c:pt>
                <c:pt idx="607" formatCode="0.000">
                  <c:v>-2705.509488372801</c:v>
                </c:pt>
                <c:pt idx="608" formatCode="0.000">
                  <c:v>-2753.401318359413</c:v>
                </c:pt>
                <c:pt idx="609" formatCode="0.000">
                  <c:v>-2798.021873474121</c:v>
                </c:pt>
                <c:pt idx="610" formatCode="0.000">
                  <c:v>-2934.748488006558</c:v>
                </c:pt>
                <c:pt idx="611" formatCode="0.000">
                  <c:v>-3045.9317692566</c:v>
                </c:pt>
                <c:pt idx="612" formatCode="0.000">
                  <c:v>-3177.468651122985</c:v>
                </c:pt>
                <c:pt idx="613" formatCode="0.000">
                  <c:v>-3250.179349822998</c:v>
                </c:pt>
                <c:pt idx="614" formatCode="0.000">
                  <c:v>-3391.218369140599</c:v>
                </c:pt>
                <c:pt idx="615" formatCode="0.000">
                  <c:v>-3444.370874176025</c:v>
                </c:pt>
                <c:pt idx="616" formatCode="0.000">
                  <c:v>-3655.096128845217</c:v>
                </c:pt>
                <c:pt idx="617" formatCode="0.000">
                  <c:v>-3714.426515350342</c:v>
                </c:pt>
                <c:pt idx="618" formatCode="0.000">
                  <c:v>-3746.47322341919</c:v>
                </c:pt>
                <c:pt idx="619" formatCode="0.000">
                  <c:v>-3749.861757659912</c:v>
                </c:pt>
                <c:pt idx="620" formatCode="0.000">
                  <c:v>-3940.729026031496</c:v>
                </c:pt>
                <c:pt idx="621" formatCode="0.000">
                  <c:v>-4046.423459014892</c:v>
                </c:pt>
                <c:pt idx="622" formatCode="0.000">
                  <c:v>-4140.04401351929</c:v>
                </c:pt>
                <c:pt idx="623" formatCode="0.000">
                  <c:v>-4028.655126800603</c:v>
                </c:pt>
                <c:pt idx="624" formatCode="0.000">
                  <c:v>-4213.589506530761</c:v>
                </c:pt>
                <c:pt idx="625" formatCode="0.000">
                  <c:v>-4381.729817047119</c:v>
                </c:pt>
                <c:pt idx="626" formatCode="0.000">
                  <c:v>-4381.100860808</c:v>
                </c:pt>
                <c:pt idx="627" formatCode="0.000">
                  <c:v>-4561.552891368098</c:v>
                </c:pt>
                <c:pt idx="628" formatCode="0.000">
                  <c:v>-4613.709629974365</c:v>
                </c:pt>
                <c:pt idx="629" formatCode="0.000">
                  <c:v>-4606.903223419251</c:v>
                </c:pt>
                <c:pt idx="630" formatCode="0.000">
                  <c:v>-4626.165806121905</c:v>
                </c:pt>
                <c:pt idx="631" formatCode="0.000">
                  <c:v>-4689.98674987793</c:v>
                </c:pt>
                <c:pt idx="632" formatCode="0.000">
                  <c:v>-4799.974429878566</c:v>
                </c:pt>
                <c:pt idx="633" formatCode="0.000">
                  <c:v>-4891.35970367432</c:v>
                </c:pt>
                <c:pt idx="634" formatCode="0.000">
                  <c:v>-4901.65400894165</c:v>
                </c:pt>
                <c:pt idx="635" formatCode="0.000">
                  <c:v>-4906.8</c:v>
                </c:pt>
                <c:pt idx="636" formatCode="0.000">
                  <c:v>-4906.8</c:v>
                </c:pt>
                <c:pt idx="637" formatCode="0.000">
                  <c:v>-4906.8</c:v>
                </c:pt>
                <c:pt idx="638" formatCode="0.000">
                  <c:v>-4906.8</c:v>
                </c:pt>
                <c:pt idx="639" formatCode="0.000">
                  <c:v>-4906.8</c:v>
                </c:pt>
                <c:pt idx="640" formatCode="0.000">
                  <c:v>-4906.8</c:v>
                </c:pt>
                <c:pt idx="641" formatCode="0.000">
                  <c:v>-4906.8</c:v>
                </c:pt>
                <c:pt idx="642" formatCode="0.000">
                  <c:v>-4906.8</c:v>
                </c:pt>
                <c:pt idx="643" formatCode="0.000">
                  <c:v>-4906.8</c:v>
                </c:pt>
                <c:pt idx="644" formatCode="0.000">
                  <c:v>-4906.8</c:v>
                </c:pt>
                <c:pt idx="645" formatCode="0.000">
                  <c:v>-4906.8</c:v>
                </c:pt>
                <c:pt idx="646" formatCode="0.000">
                  <c:v>-4906.8</c:v>
                </c:pt>
                <c:pt idx="647" formatCode="0.000">
                  <c:v>-4906.8</c:v>
                </c:pt>
                <c:pt idx="648" formatCode="0.000">
                  <c:v>-4906.8</c:v>
                </c:pt>
                <c:pt idx="649" formatCode="0.000">
                  <c:v>-4906.8</c:v>
                </c:pt>
                <c:pt idx="650" formatCode="0.000">
                  <c:v>-4906.8</c:v>
                </c:pt>
                <c:pt idx="651" formatCode="0.000">
                  <c:v>-4906.8</c:v>
                </c:pt>
                <c:pt idx="652" formatCode="0.000">
                  <c:v>-4906.8</c:v>
                </c:pt>
                <c:pt idx="653" formatCode="0.000">
                  <c:v>-4906.8</c:v>
                </c:pt>
                <c:pt idx="654" formatCode="0.000">
                  <c:v>-4906.8</c:v>
                </c:pt>
                <c:pt idx="655" formatCode="0.000">
                  <c:v>-4906.8</c:v>
                </c:pt>
                <c:pt idx="656" formatCode="0.000">
                  <c:v>-4906.8</c:v>
                </c:pt>
                <c:pt idx="657" formatCode="0.000">
                  <c:v>-4906.8</c:v>
                </c:pt>
                <c:pt idx="658" formatCode="0.000">
                  <c:v>-4489.2</c:v>
                </c:pt>
                <c:pt idx="659" formatCode="0.000">
                  <c:v>-4489.2</c:v>
                </c:pt>
                <c:pt idx="660" formatCode="0.000">
                  <c:v>-4489.2</c:v>
                </c:pt>
                <c:pt idx="661" formatCode="0.000">
                  <c:v>-4489.2</c:v>
                </c:pt>
                <c:pt idx="662" formatCode="0.000">
                  <c:v>-4489.2</c:v>
                </c:pt>
                <c:pt idx="663" formatCode="0.000">
                  <c:v>-4489.2</c:v>
                </c:pt>
                <c:pt idx="664" formatCode="0.000">
                  <c:v>-4489.2</c:v>
                </c:pt>
                <c:pt idx="665" formatCode="0.000">
                  <c:v>-4489.2</c:v>
                </c:pt>
                <c:pt idx="666" formatCode="0.000">
                  <c:v>-4489.2</c:v>
                </c:pt>
                <c:pt idx="667" formatCode="0.000">
                  <c:v>-4489.2</c:v>
                </c:pt>
                <c:pt idx="668" formatCode="0.000">
                  <c:v>-4481.85689663233</c:v>
                </c:pt>
                <c:pt idx="669" formatCode="0.000">
                  <c:v>-6294.770700988688</c:v>
                </c:pt>
                <c:pt idx="670" formatCode="0.000">
                  <c:v>-5199.12617377294</c:v>
                </c:pt>
                <c:pt idx="671" formatCode="0.000">
                  <c:v>-223.1889735889435</c:v>
                </c:pt>
                <c:pt idx="672" formatCode="0.000">
                  <c:v>-298.3583580207822</c:v>
                </c:pt>
                <c:pt idx="673" formatCode="0.000">
                  <c:v>-422.2587650786036</c:v>
                </c:pt>
                <c:pt idx="674" formatCode="0.000">
                  <c:v>-1161.870201530455</c:v>
                </c:pt>
                <c:pt idx="675" formatCode="0.000">
                  <c:v>-1964.525671572478</c:v>
                </c:pt>
                <c:pt idx="676" formatCode="0.000">
                  <c:v>-2708.39241210941</c:v>
                </c:pt>
                <c:pt idx="677" formatCode="0.000">
                  <c:v>-3359.814451745075</c:v>
                </c:pt>
                <c:pt idx="678" formatCode="0.000">
                  <c:v>-3842.232669525109</c:v>
                </c:pt>
                <c:pt idx="679" formatCode="0.000">
                  <c:v>-4228.227957458495</c:v>
                </c:pt>
                <c:pt idx="680" formatCode="0.000">
                  <c:v>-4463.18524721892</c:v>
                </c:pt>
                <c:pt idx="681" formatCode="0.000">
                  <c:v>-4941.809441986084</c:v>
                </c:pt>
                <c:pt idx="682" formatCode="0.000">
                  <c:v>-4977.206385498047</c:v>
                </c:pt>
                <c:pt idx="683" formatCode="0.000">
                  <c:v>-5159.838536224363</c:v>
                </c:pt>
                <c:pt idx="684" formatCode="0.000">
                  <c:v>-5244.511482696533</c:v>
                </c:pt>
                <c:pt idx="685" formatCode="0.000">
                  <c:v>-5355.079576590401</c:v>
                </c:pt>
                <c:pt idx="686" formatCode="0.000">
                  <c:v>-4766.107313489913</c:v>
                </c:pt>
                <c:pt idx="687" formatCode="0.000">
                  <c:v>-218.2353626346559</c:v>
                </c:pt>
                <c:pt idx="688" formatCode="0.000">
                  <c:v>-282.0522856807758</c:v>
                </c:pt>
                <c:pt idx="689" formatCode="0.000">
                  <c:v>-416.914495099939</c:v>
                </c:pt>
                <c:pt idx="690" formatCode="0.000">
                  <c:v>-705.332574005127</c:v>
                </c:pt>
                <c:pt idx="691" formatCode="0.000">
                  <c:v>-1096.012654495241</c:v>
                </c:pt>
                <c:pt idx="692" formatCode="0.000">
                  <c:v>-1387.290376281738</c:v>
                </c:pt>
                <c:pt idx="693" formatCode="0.000">
                  <c:v>-1601.05295791626</c:v>
                </c:pt>
                <c:pt idx="694" formatCode="0.000">
                  <c:v>-1720.978480682373</c:v>
                </c:pt>
                <c:pt idx="695" formatCode="0.000">
                  <c:v>-1743.996283721926</c:v>
                </c:pt>
                <c:pt idx="696" formatCode="0.000">
                  <c:v>-1882.594322204564</c:v>
                </c:pt>
                <c:pt idx="697" formatCode="0.000">
                  <c:v>-2011.851038360596</c:v>
                </c:pt>
                <c:pt idx="698" formatCode="0.000">
                  <c:v>-2130.340674819946</c:v>
                </c:pt>
                <c:pt idx="699" formatCode="0.000">
                  <c:v>-1881.340683746338</c:v>
                </c:pt>
                <c:pt idx="700" formatCode="0.000">
                  <c:v>-1707.302681619395</c:v>
                </c:pt>
                <c:pt idx="701" formatCode="0.000">
                  <c:v>-375.6867975948167</c:v>
                </c:pt>
                <c:pt idx="702" formatCode="0.000">
                  <c:v>-223.2289923477185</c:v>
                </c:pt>
                <c:pt idx="703" formatCode="0.000">
                  <c:v>-270.2951372623365</c:v>
                </c:pt>
                <c:pt idx="704" formatCode="0.000">
                  <c:v>-351.6537448285973</c:v>
                </c:pt>
                <c:pt idx="705" formatCode="0.000">
                  <c:v>-495.9819259071268</c:v>
                </c:pt>
                <c:pt idx="706" formatCode="0.000">
                  <c:v>-741.2078260231018</c:v>
                </c:pt>
                <c:pt idx="707" formatCode="0.000">
                  <c:v>-1059.476862716676</c:v>
                </c:pt>
                <c:pt idx="708" formatCode="0.000">
                  <c:v>-1341.047369270325</c:v>
                </c:pt>
                <c:pt idx="709" formatCode="0.000">
                  <c:v>-1575.972860870361</c:v>
                </c:pt>
                <c:pt idx="710" formatCode="0.000">
                  <c:v>-1802.439014282226</c:v>
                </c:pt>
                <c:pt idx="711" formatCode="0.000">
                  <c:v>-2011.666759414676</c:v>
                </c:pt>
                <c:pt idx="712" formatCode="0.000">
                  <c:v>-2080.401405715941</c:v>
                </c:pt>
                <c:pt idx="713" formatCode="0.000">
                  <c:v>-2254.46277671814</c:v>
                </c:pt>
                <c:pt idx="714" formatCode="0.000">
                  <c:v>-2366.98288513178</c:v>
                </c:pt>
                <c:pt idx="715" formatCode="0.000">
                  <c:v>-2461.164068984984</c:v>
                </c:pt>
                <c:pt idx="716" formatCode="0.000">
                  <c:v>-2687.788528518638</c:v>
                </c:pt>
                <c:pt idx="717" formatCode="0.000">
                  <c:v>-2977.893205261232</c:v>
                </c:pt>
                <c:pt idx="718" formatCode="0.000">
                  <c:v>-3157.839063720703</c:v>
                </c:pt>
                <c:pt idx="719" formatCode="0.000">
                  <c:v>-3272.904316406284</c:v>
                </c:pt>
                <c:pt idx="720" formatCode="0.000">
                  <c:v>-2980.46184798531</c:v>
                </c:pt>
                <c:pt idx="721" formatCode="0.000">
                  <c:v>-3098.284937896728</c:v>
                </c:pt>
                <c:pt idx="722" formatCode="0.000">
                  <c:v>-3263.764895782434</c:v>
                </c:pt>
                <c:pt idx="723" formatCode="0.000">
                  <c:v>-2550.835067417311</c:v>
                </c:pt>
                <c:pt idx="724" formatCode="0.000">
                  <c:v>-2848.704182395935</c:v>
                </c:pt>
                <c:pt idx="725" formatCode="0.000">
                  <c:v>-3279.330861282351</c:v>
                </c:pt>
                <c:pt idx="726" formatCode="0.000">
                  <c:v>-3618.315596466098</c:v>
                </c:pt>
                <c:pt idx="727" formatCode="0.000">
                  <c:v>-3716.997247467041</c:v>
                </c:pt>
                <c:pt idx="728" formatCode="0.000">
                  <c:v>-3811.639019165038</c:v>
                </c:pt>
                <c:pt idx="729" formatCode="0.000">
                  <c:v>-3890.01227142334</c:v>
                </c:pt>
                <c:pt idx="730" formatCode="0.000">
                  <c:v>-3901.580990753173</c:v>
                </c:pt>
                <c:pt idx="731" formatCode="0.000">
                  <c:v>-3580.838636627197</c:v>
                </c:pt>
                <c:pt idx="732" formatCode="0.000">
                  <c:v>-4008.890026702881</c:v>
                </c:pt>
                <c:pt idx="733" formatCode="0.000">
                  <c:v>-3998.758408355674</c:v>
                </c:pt>
                <c:pt idx="734" formatCode="0.000">
                  <c:v>-4229.86283157364</c:v>
                </c:pt>
                <c:pt idx="735" formatCode="0.000">
                  <c:v>-3891.961381530762</c:v>
                </c:pt>
                <c:pt idx="736" formatCode="0.000">
                  <c:v>-3838.533934936581</c:v>
                </c:pt>
                <c:pt idx="737" formatCode="0.000">
                  <c:v>-3450.990572433528</c:v>
                </c:pt>
                <c:pt idx="738" formatCode="0.000">
                  <c:v>-4513.714615631104</c:v>
                </c:pt>
                <c:pt idx="739" formatCode="0.000">
                  <c:v>-4771.331192321783</c:v>
                </c:pt>
                <c:pt idx="740" formatCode="0.000">
                  <c:v>-4765.219551524288</c:v>
                </c:pt>
                <c:pt idx="741" formatCode="0.000">
                  <c:v>-4882.87052108109</c:v>
                </c:pt>
                <c:pt idx="742" formatCode="0.000">
                  <c:v>-4839.886663971024</c:v>
                </c:pt>
                <c:pt idx="743" formatCode="0.000">
                  <c:v>-4928.83617060129</c:v>
                </c:pt>
                <c:pt idx="744" formatCode="0.000">
                  <c:v>-5042.879398617953</c:v>
                </c:pt>
                <c:pt idx="745" formatCode="0.000">
                  <c:v>-4485.167675986912</c:v>
                </c:pt>
                <c:pt idx="746" formatCode="0.000">
                  <c:v>-3457.44848359481</c:v>
                </c:pt>
                <c:pt idx="747" formatCode="0.000">
                  <c:v>-4454.233561985182</c:v>
                </c:pt>
                <c:pt idx="748" formatCode="0.000">
                  <c:v>-4794.414733886719</c:v>
                </c:pt>
                <c:pt idx="749" formatCode="0.000">
                  <c:v>-4892.362800292975</c:v>
                </c:pt>
                <c:pt idx="750" formatCode="0.000">
                  <c:v>-5191.501818237301</c:v>
                </c:pt>
                <c:pt idx="751" formatCode="0.000">
                  <c:v>-5251.25173919678</c:v>
                </c:pt>
                <c:pt idx="752" formatCode="0.000">
                  <c:v>-5224.399000297215</c:v>
                </c:pt>
                <c:pt idx="753" formatCode="0.000">
                  <c:v>-5194.62251312263</c:v>
                </c:pt>
                <c:pt idx="754" formatCode="0.000">
                  <c:v>-5069.953661041262</c:v>
                </c:pt>
                <c:pt idx="755" formatCode="0.000">
                  <c:v>-5354.191897888179</c:v>
                </c:pt>
                <c:pt idx="756" formatCode="0.000">
                  <c:v>-5301.923305206223</c:v>
                </c:pt>
                <c:pt idx="757" formatCode="0.000">
                  <c:v>-5240.92878616333</c:v>
                </c:pt>
                <c:pt idx="758" formatCode="0.000">
                  <c:v>-4861.211003036498</c:v>
                </c:pt>
                <c:pt idx="759" formatCode="0.000">
                  <c:v>-4032.876590194702</c:v>
                </c:pt>
                <c:pt idx="760" formatCode="0.000">
                  <c:v>-4718.797495541779</c:v>
                </c:pt>
                <c:pt idx="761" formatCode="0.000">
                  <c:v>-5329.161317138672</c:v>
                </c:pt>
                <c:pt idx="762" formatCode="0.000">
                  <c:v>-5495.279291839604</c:v>
                </c:pt>
                <c:pt idx="763" formatCode="0.000">
                  <c:v>-1350.342686576824</c:v>
                </c:pt>
                <c:pt idx="764" formatCode="0.000">
                  <c:v>-2753.887454223632</c:v>
                </c:pt>
                <c:pt idx="765" formatCode="0.000">
                  <c:v>-3658.678042144775</c:v>
                </c:pt>
                <c:pt idx="766" formatCode="0.000">
                  <c:v>-3492.302111434937</c:v>
                </c:pt>
                <c:pt idx="767" formatCode="0.000">
                  <c:v>-4772.379338150024</c:v>
                </c:pt>
                <c:pt idx="768" formatCode="0.000">
                  <c:v>-2892.520107650756</c:v>
                </c:pt>
                <c:pt idx="769" formatCode="0.000">
                  <c:v>-3891.04146697998</c:v>
                </c:pt>
                <c:pt idx="770" formatCode="0.000">
                  <c:v>-4568.858923645023</c:v>
                </c:pt>
                <c:pt idx="771" formatCode="0.000">
                  <c:v>-5073.383414611822</c:v>
                </c:pt>
                <c:pt idx="772" formatCode="0.000">
                  <c:v>-5299.640856170654</c:v>
                </c:pt>
                <c:pt idx="773" formatCode="0.000">
                  <c:v>-2401.0992374897</c:v>
                </c:pt>
                <c:pt idx="774" formatCode="0.000">
                  <c:v>-329.1337990665436</c:v>
                </c:pt>
                <c:pt idx="775" formatCode="0.000">
                  <c:v>-476.9176755523682</c:v>
                </c:pt>
                <c:pt idx="776" formatCode="0.000">
                  <c:v>-911.71654712677</c:v>
                </c:pt>
                <c:pt idx="777" formatCode="0.000">
                  <c:v>-1686.966997833253</c:v>
                </c:pt>
                <c:pt idx="778" formatCode="0.000">
                  <c:v>-2488.238239059448</c:v>
                </c:pt>
                <c:pt idx="779" formatCode="0.000">
                  <c:v>-3245.998037109375</c:v>
                </c:pt>
                <c:pt idx="780" formatCode="0.000">
                  <c:v>-3903.760331726074</c:v>
                </c:pt>
                <c:pt idx="781" formatCode="0.000">
                  <c:v>-4364.955203508654</c:v>
                </c:pt>
                <c:pt idx="782" formatCode="0.000">
                  <c:v>-4812.573700561523</c:v>
                </c:pt>
                <c:pt idx="783" formatCode="0.000">
                  <c:v>-5175.87227142346</c:v>
                </c:pt>
                <c:pt idx="784" formatCode="0.000">
                  <c:v>-5498.896596679775</c:v>
                </c:pt>
                <c:pt idx="785" formatCode="0.000">
                  <c:v>-5759.54390258789</c:v>
                </c:pt>
                <c:pt idx="786" formatCode="0.000">
                  <c:v>-5919.268341064453</c:v>
                </c:pt>
                <c:pt idx="787" formatCode="0.000">
                  <c:v>-5354.964713029861</c:v>
                </c:pt>
                <c:pt idx="788" formatCode="0.000">
                  <c:v>-205.316438112262</c:v>
                </c:pt>
                <c:pt idx="789" formatCode="0.000">
                  <c:v>-199.9613012695312</c:v>
                </c:pt>
                <c:pt idx="790" formatCode="0.000">
                  <c:v>-198.906388435365</c:v>
                </c:pt>
                <c:pt idx="791" formatCode="0.000">
                  <c:v>-200.9477243041992</c:v>
                </c:pt>
                <c:pt idx="792" formatCode="0.000">
                  <c:v>-201.167819595337</c:v>
                </c:pt>
                <c:pt idx="793" formatCode="0.000">
                  <c:v>-200.2579559898369</c:v>
                </c:pt>
                <c:pt idx="794" formatCode="0.000">
                  <c:v>-200.2824013423953</c:v>
                </c:pt>
                <c:pt idx="795" formatCode="0.000">
                  <c:v>-199.5001749515533</c:v>
                </c:pt>
                <c:pt idx="796" formatCode="0.000">
                  <c:v>-199.2433083343481</c:v>
                </c:pt>
                <c:pt idx="797" formatCode="0.000">
                  <c:v>-197.2217897701263</c:v>
                </c:pt>
                <c:pt idx="798" formatCode="0.000">
                  <c:v>-196.0695659637399</c:v>
                </c:pt>
                <c:pt idx="799" formatCode="0.000">
                  <c:v>-196.8201958465576</c:v>
                </c:pt>
                <c:pt idx="800" formatCode="0.000">
                  <c:v>-196.4077245998363</c:v>
                </c:pt>
                <c:pt idx="801" formatCode="0.000">
                  <c:v>-196.1532192993145</c:v>
                </c:pt>
                <c:pt idx="802" formatCode="0.000">
                  <c:v>-198.3750377238875</c:v>
                </c:pt>
                <c:pt idx="803" formatCode="0.000">
                  <c:v>-197.3433500339665</c:v>
                </c:pt>
                <c:pt idx="804" formatCode="0.000">
                  <c:v>-197.0862936687469</c:v>
                </c:pt>
                <c:pt idx="805" formatCode="0.000">
                  <c:v>-198.1756314468371</c:v>
                </c:pt>
                <c:pt idx="806" formatCode="0.000">
                  <c:v>-199.8649411296844</c:v>
                </c:pt>
                <c:pt idx="807" formatCode="0.000">
                  <c:v>-197.3501313972487</c:v>
                </c:pt>
                <c:pt idx="808" formatCode="0.000">
                  <c:v>-197.4535082817071</c:v>
                </c:pt>
                <c:pt idx="809" formatCode="0.000">
                  <c:v>-195.9619227790833</c:v>
                </c:pt>
                <c:pt idx="810" formatCode="0.000">
                  <c:v>-188.7099865436554</c:v>
                </c:pt>
                <c:pt idx="811" formatCode="0.000">
                  <c:v>-195.4584852504758</c:v>
                </c:pt>
                <c:pt idx="812" formatCode="0.000">
                  <c:v>-197.7063193416605</c:v>
                </c:pt>
                <c:pt idx="813" formatCode="0.000">
                  <c:v>-196.8902380085018</c:v>
                </c:pt>
                <c:pt idx="814" formatCode="0.000">
                  <c:v>-200.9175349617</c:v>
                </c:pt>
                <c:pt idx="815" formatCode="0.000">
                  <c:v>-207.2014934373947</c:v>
                </c:pt>
                <c:pt idx="816" formatCode="0.000">
                  <c:v>-207.1378913448168</c:v>
                </c:pt>
                <c:pt idx="817" formatCode="0.000">
                  <c:v>-206.2685040872747</c:v>
                </c:pt>
                <c:pt idx="818" formatCode="0.000">
                  <c:v>-203.3164720036434</c:v>
                </c:pt>
                <c:pt idx="819" formatCode="0.000">
                  <c:v>-204.3540472412117</c:v>
                </c:pt>
                <c:pt idx="820" formatCode="0.000">
                  <c:v>-197.1492016462846</c:v>
                </c:pt>
                <c:pt idx="821" formatCode="0.000">
                  <c:v>-200.2456565666197</c:v>
                </c:pt>
                <c:pt idx="822" formatCode="0.000">
                  <c:v>-202.7256407775879</c:v>
                </c:pt>
                <c:pt idx="823" formatCode="0.000">
                  <c:v>-203.9973199939728</c:v>
                </c:pt>
                <c:pt idx="824" formatCode="0.000">
                  <c:v>-203.7434809398623</c:v>
                </c:pt>
                <c:pt idx="825" formatCode="0.000">
                  <c:v>-202.4424825668335</c:v>
                </c:pt>
                <c:pt idx="826" formatCode="0.000">
                  <c:v>-200.4428845882416</c:v>
                </c:pt>
                <c:pt idx="827" formatCode="0.000">
                  <c:v>-201.6864986515053</c:v>
                </c:pt>
                <c:pt idx="828" formatCode="0.000">
                  <c:v>-198.9012119579357</c:v>
                </c:pt>
                <c:pt idx="829" formatCode="0.000">
                  <c:v>-200.0578530693041</c:v>
                </c:pt>
                <c:pt idx="830" formatCode="0.000">
                  <c:v>-191.1627656650531</c:v>
                </c:pt>
                <c:pt idx="831" formatCode="0.000">
                  <c:v>-187.401200222969</c:v>
                </c:pt>
                <c:pt idx="832" formatCode="0.000">
                  <c:v>-167.6382714414596</c:v>
                </c:pt>
                <c:pt idx="833" formatCode="0.000">
                  <c:v>-196.9642959022522</c:v>
                </c:pt>
                <c:pt idx="834" formatCode="0.000">
                  <c:v>-177.0238365125667</c:v>
                </c:pt>
                <c:pt idx="835" formatCode="0.000">
                  <c:v>-182.4764992189408</c:v>
                </c:pt>
                <c:pt idx="836" formatCode="0.000">
                  <c:v>-196.7934630203233</c:v>
                </c:pt>
                <c:pt idx="837" formatCode="0.000">
                  <c:v>-200.8518072223664</c:v>
                </c:pt>
                <c:pt idx="838" formatCode="0.000">
                  <c:v>-198.3757783412951</c:v>
                </c:pt>
                <c:pt idx="839" formatCode="0.000">
                  <c:v>-204.8000315952313</c:v>
                </c:pt>
                <c:pt idx="840" formatCode="0.000">
                  <c:v>-214.3543553066263</c:v>
                </c:pt>
                <c:pt idx="841" formatCode="0.000">
                  <c:v>-216.8909213447571</c:v>
                </c:pt>
                <c:pt idx="842" formatCode="0.000">
                  <c:v>-219.3554780101783</c:v>
                </c:pt>
                <c:pt idx="843" formatCode="0.000">
                  <c:v>-221.3304364872026</c:v>
                </c:pt>
                <c:pt idx="844" formatCode="0.000">
                  <c:v>-212.533556957245</c:v>
                </c:pt>
                <c:pt idx="845" formatCode="0.000">
                  <c:v>-219.9129976558685</c:v>
                </c:pt>
                <c:pt idx="846" formatCode="0.000">
                  <c:v>-205.3027730083465</c:v>
                </c:pt>
                <c:pt idx="847" formatCode="0.000">
                  <c:v>-198.1190693664537</c:v>
                </c:pt>
                <c:pt idx="848" formatCode="0.000">
                  <c:v>-194.862056980136</c:v>
                </c:pt>
                <c:pt idx="849" formatCode="0.000">
                  <c:v>-198.2277422046661</c:v>
                </c:pt>
                <c:pt idx="850" formatCode="0.000">
                  <c:v>-199.0318252944946</c:v>
                </c:pt>
                <c:pt idx="851" formatCode="0.000">
                  <c:v>-207.4654246330262</c:v>
                </c:pt>
                <c:pt idx="852" formatCode="0.000">
                  <c:v>-218.8616176700593</c:v>
                </c:pt>
                <c:pt idx="853" formatCode="0.000">
                  <c:v>-223.806597290039</c:v>
                </c:pt>
                <c:pt idx="854" formatCode="0.000">
                  <c:v>-211.2474126434326</c:v>
                </c:pt>
                <c:pt idx="855" formatCode="0.000">
                  <c:v>-214.6378759288758</c:v>
                </c:pt>
                <c:pt idx="856" formatCode="0.000">
                  <c:v>-217.1963965702065</c:v>
                </c:pt>
                <c:pt idx="857" formatCode="0.000">
                  <c:v>-257.4563696255889</c:v>
                </c:pt>
                <c:pt idx="858" formatCode="0.000">
                  <c:v>-231.533335205425</c:v>
                </c:pt>
                <c:pt idx="859" formatCode="0.000">
                  <c:v>-172.1192360791293</c:v>
                </c:pt>
                <c:pt idx="861" formatCode="0.000">
                  <c:v>-202.9027551269501</c:v>
                </c:pt>
                <c:pt idx="862" formatCode="0.000">
                  <c:v>-187.6963220787048</c:v>
                </c:pt>
                <c:pt idx="863" formatCode="0.000">
                  <c:v>-165.7157828979463</c:v>
                </c:pt>
                <c:pt idx="864" formatCode="0.000">
                  <c:v>-172.664461562634</c:v>
                </c:pt>
                <c:pt idx="865" formatCode="0.000">
                  <c:v>-166.54117460424</c:v>
                </c:pt>
                <c:pt idx="866" formatCode="0.000">
                  <c:v>-195.3561572685242</c:v>
                </c:pt>
                <c:pt idx="867" formatCode="0.000">
                  <c:v>-185.3921172114805</c:v>
                </c:pt>
                <c:pt idx="868" formatCode="0.000">
                  <c:v>-189.8905771255493</c:v>
                </c:pt>
                <c:pt idx="869" formatCode="0.000">
                  <c:v>-198.0667395687104</c:v>
                </c:pt>
                <c:pt idx="870" formatCode="0.000">
                  <c:v>-234.7310571670532</c:v>
                </c:pt>
                <c:pt idx="871" formatCode="0.000">
                  <c:v>-234.7170386123657</c:v>
                </c:pt>
                <c:pt idx="872" formatCode="0.000">
                  <c:v>-190.4748467445373</c:v>
                </c:pt>
                <c:pt idx="873" formatCode="0.000">
                  <c:v>-178.3906389570278</c:v>
                </c:pt>
                <c:pt idx="874" formatCode="0.000">
                  <c:v>-184.5037671661352</c:v>
                </c:pt>
                <c:pt idx="875" formatCode="0.000">
                  <c:v>#N/A</c:v>
                </c:pt>
                <c:pt idx="876" formatCode="0.000">
                  <c:v>#N/A</c:v>
                </c:pt>
                <c:pt idx="877" formatCode="0.000">
                  <c:v>#N/A</c:v>
                </c:pt>
                <c:pt idx="878" formatCode="0.000">
                  <c:v>#N/A</c:v>
                </c:pt>
                <c:pt idx="879" formatCode="0.000">
                  <c:v>-189.9343817901587</c:v>
                </c:pt>
                <c:pt idx="880" formatCode="0.000">
                  <c:v>-174.9954021627253</c:v>
                </c:pt>
                <c:pt idx="881" formatCode="0.000">
                  <c:v>-188.3372652339936</c:v>
                </c:pt>
                <c:pt idx="882" formatCode="0.000">
                  <c:v>-176.6084401702885</c:v>
                </c:pt>
                <c:pt idx="883" formatCode="0.000">
                  <c:v>-170.0452622919451</c:v>
                </c:pt>
                <c:pt idx="884" formatCode="0.000">
                  <c:v>-180.3078679704667</c:v>
                </c:pt>
                <c:pt idx="885" formatCode="0.000">
                  <c:v>-173.0854121017456</c:v>
                </c:pt>
                <c:pt idx="886" formatCode="0.000">
                  <c:v>-181.6571480512645</c:v>
                </c:pt>
                <c:pt idx="887" formatCode="0.000">
                  <c:v>#N/A</c:v>
                </c:pt>
                <c:pt idx="888" formatCode="0.000">
                  <c:v>#N/A</c:v>
                </c:pt>
                <c:pt idx="889" formatCode="0.000">
                  <c:v>#N/A</c:v>
                </c:pt>
                <c:pt idx="890" formatCode="0.000">
                  <c:v>#N/A</c:v>
                </c:pt>
                <c:pt idx="891" formatCode="0.000">
                  <c:v>#N/A</c:v>
                </c:pt>
                <c:pt idx="892" formatCode="0.000">
                  <c:v>#N/A</c:v>
                </c:pt>
                <c:pt idx="893" formatCode="0.000">
                  <c:v>#N/A</c:v>
                </c:pt>
                <c:pt idx="894" formatCode="0.000">
                  <c:v>#N/A</c:v>
                </c:pt>
                <c:pt idx="895" formatCode="0.000">
                  <c:v>#N/A</c:v>
                </c:pt>
                <c:pt idx="896" formatCode="0.000">
                  <c:v>#N/A</c:v>
                </c:pt>
                <c:pt idx="897" formatCode="0.000">
                  <c:v>#N/A</c:v>
                </c:pt>
                <c:pt idx="898" formatCode="0.000">
                  <c:v>#N/A</c:v>
                </c:pt>
                <c:pt idx="899" formatCode="0.000">
                  <c:v>#N/A</c:v>
                </c:pt>
                <c:pt idx="900" formatCode="0.000">
                  <c:v>#N/A</c:v>
                </c:pt>
                <c:pt idx="901" formatCode="0.000">
                  <c:v>#N/A</c:v>
                </c:pt>
                <c:pt idx="902" formatCode="0.000">
                  <c:v>#N/A</c:v>
                </c:pt>
                <c:pt idx="903" formatCode="0.000">
                  <c:v>#N/A</c:v>
                </c:pt>
                <c:pt idx="904" formatCode="0.000">
                  <c:v>#N/A</c:v>
                </c:pt>
                <c:pt idx="905" formatCode="0.000">
                  <c:v>#N/A</c:v>
                </c:pt>
                <c:pt idx="906" formatCode="0.000">
                  <c:v>#N/A</c:v>
                </c:pt>
                <c:pt idx="907" formatCode="0.000">
                  <c:v>#N/A</c:v>
                </c:pt>
                <c:pt idx="908" formatCode="0.000">
                  <c:v>#N/A</c:v>
                </c:pt>
                <c:pt idx="909" formatCode="0.000">
                  <c:v>#N/A</c:v>
                </c:pt>
                <c:pt idx="910" formatCode="0.000">
                  <c:v>#N/A</c:v>
                </c:pt>
                <c:pt idx="911" formatCode="0.000">
                  <c:v>#N/A</c:v>
                </c:pt>
                <c:pt idx="912" formatCode="0.000">
                  <c:v>#N/A</c:v>
                </c:pt>
                <c:pt idx="913" formatCode="0.000">
                  <c:v>#N/A</c:v>
                </c:pt>
                <c:pt idx="914" formatCode="0.000">
                  <c:v>#N/A</c:v>
                </c:pt>
                <c:pt idx="915" formatCode="0.000">
                  <c:v>#N/A</c:v>
                </c:pt>
                <c:pt idx="916" formatCode="0.000">
                  <c:v>#N/A</c:v>
                </c:pt>
                <c:pt idx="917" formatCode="0.000">
                  <c:v>#N/A</c:v>
                </c:pt>
                <c:pt idx="918" formatCode="0.000">
                  <c:v>#N/A</c:v>
                </c:pt>
                <c:pt idx="919" formatCode="0.000">
                  <c:v>#N/A</c:v>
                </c:pt>
                <c:pt idx="920" formatCode="0.000">
                  <c:v>#N/A</c:v>
                </c:pt>
                <c:pt idx="921" formatCode="0.000">
                  <c:v>#N/A</c:v>
                </c:pt>
                <c:pt idx="922" formatCode="0.000">
                  <c:v>-1876.56024209976</c:v>
                </c:pt>
                <c:pt idx="923" formatCode="0.000">
                  <c:v>-2713.794228515624</c:v>
                </c:pt>
                <c:pt idx="924" formatCode="0.000">
                  <c:v>-1492.129232711791</c:v>
                </c:pt>
                <c:pt idx="925" formatCode="0.000">
                  <c:v>-2576.9459041214</c:v>
                </c:pt>
                <c:pt idx="926" formatCode="0.000">
                  <c:v>-2985.856832885775</c:v>
                </c:pt>
                <c:pt idx="927" formatCode="0.000">
                  <c:v>-3885.62940216061</c:v>
                </c:pt>
                <c:pt idx="928" formatCode="0.000">
                  <c:v>-4355.71358985901</c:v>
                </c:pt>
                <c:pt idx="929" formatCode="0.000">
                  <c:v>-5287.31958206184</c:v>
                </c:pt>
                <c:pt idx="930" formatCode="0.000">
                  <c:v>-5740.526883544922</c:v>
                </c:pt>
                <c:pt idx="931" formatCode="0.000">
                  <c:v>-5996.620575256415</c:v>
                </c:pt>
                <c:pt idx="932" formatCode="0.000">
                  <c:v>-6210.82316162119</c:v>
                </c:pt>
                <c:pt idx="933" formatCode="0.000">
                  <c:v>-5797.305056762694</c:v>
                </c:pt>
                <c:pt idx="934" formatCode="0.000">
                  <c:v>-5941.515150146482</c:v>
                </c:pt>
                <c:pt idx="935" formatCode="0.000">
                  <c:v>-6249.82341796875</c:v>
                </c:pt>
                <c:pt idx="936" formatCode="0.000">
                  <c:v>-6299.610540618895</c:v>
                </c:pt>
                <c:pt idx="937" formatCode="0.000">
                  <c:v>-7021.22168334961</c:v>
                </c:pt>
                <c:pt idx="938" formatCode="0.000">
                  <c:v>-7108.460051879883</c:v>
                </c:pt>
                <c:pt idx="939" formatCode="0.000">
                  <c:v>-7140.746296692015</c:v>
                </c:pt>
                <c:pt idx="940" formatCode="0.000">
                  <c:v>-4509.972906074524</c:v>
                </c:pt>
                <c:pt idx="941" formatCode="0.000">
                  <c:v>-5585.68955749512</c:v>
                </c:pt>
                <c:pt idx="942" formatCode="0.000">
                  <c:v>-7301.405093078612</c:v>
                </c:pt>
                <c:pt idx="943" formatCode="0.000">
                  <c:v>-7358.977252807542</c:v>
                </c:pt>
                <c:pt idx="944" formatCode="0.000">
                  <c:v>-7450.96594665535</c:v>
                </c:pt>
                <c:pt idx="945" formatCode="0.000">
                  <c:v>-7569.179267578125</c:v>
                </c:pt>
                <c:pt idx="946" formatCode="0.000">
                  <c:v>-7588.221243896484</c:v>
                </c:pt>
                <c:pt idx="947" formatCode="0.000">
                  <c:v>-7673.737374572754</c:v>
                </c:pt>
                <c:pt idx="948" formatCode="0.000">
                  <c:v>-7648.334930419983</c:v>
                </c:pt>
                <c:pt idx="949" formatCode="0.000">
                  <c:v>-7635.544167480472</c:v>
                </c:pt>
                <c:pt idx="950" formatCode="0.000">
                  <c:v>-7619.663162841805</c:v>
                </c:pt>
                <c:pt idx="951" formatCode="0.000">
                  <c:v>-7645.029790649412</c:v>
                </c:pt>
                <c:pt idx="952" formatCode="0.000">
                  <c:v>-7683.36671447766</c:v>
                </c:pt>
                <c:pt idx="953" formatCode="0.000">
                  <c:v>-7641.97536529541</c:v>
                </c:pt>
                <c:pt idx="954" formatCode="0.000">
                  <c:v>-7597.671502075195</c:v>
                </c:pt>
                <c:pt idx="955" formatCode="0.000">
                  <c:v>-7613.374779052734</c:v>
                </c:pt>
                <c:pt idx="956" formatCode="0.000">
                  <c:v>-7638.70604187012</c:v>
                </c:pt>
                <c:pt idx="957" formatCode="0.000">
                  <c:v>-7669.39001866964</c:v>
                </c:pt>
                <c:pt idx="958" formatCode="0.000">
                  <c:v>-7728.280358276284</c:v>
                </c:pt>
                <c:pt idx="959" formatCode="0.000">
                  <c:v>-7728.533302917397</c:v>
                </c:pt>
                <c:pt idx="960" formatCode="0.000">
                  <c:v>-7763.745522766113</c:v>
                </c:pt>
                <c:pt idx="961" formatCode="0.000">
                  <c:v>-7802.919949035645</c:v>
                </c:pt>
                <c:pt idx="962" formatCode="0.000">
                  <c:v>-7887.742294006353</c:v>
                </c:pt>
                <c:pt idx="963" formatCode="0.000">
                  <c:v>-7957.172345581054</c:v>
                </c:pt>
                <c:pt idx="964" formatCode="0.000">
                  <c:v>-7983.785297241207</c:v>
                </c:pt>
                <c:pt idx="965" formatCode="0.000">
                  <c:v>-8071.111998596275</c:v>
                </c:pt>
                <c:pt idx="966" formatCode="0.000">
                  <c:v>-8162.971312866118</c:v>
                </c:pt>
                <c:pt idx="967" formatCode="0.000">
                  <c:v>-8210.922150878906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03889248"/>
        <c:axId val="603892000"/>
      </c:barChart>
      <c:dateAx>
        <c:axId val="603889248"/>
        <c:scaling>
          <c:orientation val="minMax"/>
          <c:max val="41471.0"/>
          <c:min val="40740.0"/>
        </c:scaling>
        <c:delete val="1"/>
        <c:axPos val="b"/>
        <c:numFmt formatCode="m/d/yy;@" sourceLinked="0"/>
        <c:majorTickMark val="none"/>
        <c:minorTickMark val="none"/>
        <c:tickLblPos val="none"/>
        <c:crossAx val="603892000"/>
        <c:crosses val="autoZero"/>
        <c:auto val="1"/>
        <c:lblOffset val="100"/>
        <c:baseTimeUnit val="days"/>
        <c:majorUnit val="90.0"/>
        <c:majorTimeUnit val="days"/>
      </c:dateAx>
      <c:valAx>
        <c:axId val="603892000"/>
        <c:scaling>
          <c:orientation val="minMax"/>
          <c:max val="0.0"/>
          <c:min val="-20000.0"/>
        </c:scaling>
        <c:delete val="0"/>
        <c:axPos val="l"/>
        <c:title>
          <c:tx>
            <c:rich>
              <a:bodyPr/>
              <a:lstStyle/>
              <a:p>
                <a:pPr>
                  <a:defRPr b="1"/>
                </a:pPr>
                <a:r>
                  <a:rPr lang="en-US" b="1"/>
                  <a:t>Matric Suction (psf)</a:t>
                </a:r>
              </a:p>
            </c:rich>
          </c:tx>
          <c:layout/>
          <c:overlay val="0"/>
        </c:title>
        <c:numFmt formatCode="0" sourceLinked="0"/>
        <c:majorTickMark val="none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603889248"/>
        <c:crosses val="autoZero"/>
        <c:crossBetween val="between"/>
        <c:majorUnit val="4000.0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Garamond" pitchFamily="18" charset="0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860643497149075"/>
          <c:y val="0.134178040244969"/>
          <c:w val="0.882892230066069"/>
          <c:h val="0.601398512685921"/>
        </c:manualLayout>
      </c:layout>
      <c:scatterChart>
        <c:scatterStyle val="smoothMarker"/>
        <c:varyColors val="0"/>
        <c:ser>
          <c:idx val="2"/>
          <c:order val="0"/>
          <c:tx>
            <c:v>2.5 ft-Inc1</c:v>
          </c:tx>
          <c:spPr>
            <a:ln w="19050">
              <a:solidFill>
                <a:schemeClr val="tx1"/>
              </a:solidFill>
            </a:ln>
          </c:spPr>
          <c:marker>
            <c:symbol val="triangle"/>
            <c:size val="4"/>
            <c:spPr>
              <a:solidFill>
                <a:schemeClr val="tx1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'A_BH-1'!$A$2:$A$56</c:f>
              <c:numCache>
                <c:formatCode>m/d/yyyy</c:formatCode>
                <c:ptCount val="55"/>
                <c:pt idx="0">
                  <c:v>40749.0</c:v>
                </c:pt>
                <c:pt idx="1">
                  <c:v>40763.0</c:v>
                </c:pt>
                <c:pt idx="2">
                  <c:v>40784.0</c:v>
                </c:pt>
                <c:pt idx="3">
                  <c:v>40799.0</c:v>
                </c:pt>
                <c:pt idx="4">
                  <c:v>40814.0</c:v>
                </c:pt>
                <c:pt idx="5">
                  <c:v>40837.0</c:v>
                </c:pt>
                <c:pt idx="6">
                  <c:v>40858.0</c:v>
                </c:pt>
                <c:pt idx="7">
                  <c:v>40890.0</c:v>
                </c:pt>
                <c:pt idx="8">
                  <c:v>40912.0</c:v>
                </c:pt>
                <c:pt idx="9">
                  <c:v>40921.0</c:v>
                </c:pt>
                <c:pt idx="10">
                  <c:v>40943.0</c:v>
                </c:pt>
                <c:pt idx="11">
                  <c:v>40965.0</c:v>
                </c:pt>
                <c:pt idx="12">
                  <c:v>40983.0</c:v>
                </c:pt>
                <c:pt idx="13">
                  <c:v>41007.0</c:v>
                </c:pt>
                <c:pt idx="14">
                  <c:v>41031.0</c:v>
                </c:pt>
                <c:pt idx="15">
                  <c:v>41054.0</c:v>
                </c:pt>
                <c:pt idx="16">
                  <c:v>41079.0</c:v>
                </c:pt>
                <c:pt idx="17">
                  <c:v>41095.0</c:v>
                </c:pt>
                <c:pt idx="18">
                  <c:v>41124.0</c:v>
                </c:pt>
                <c:pt idx="19">
                  <c:v>41163.0</c:v>
                </c:pt>
                <c:pt idx="20">
                  <c:v>41177.0</c:v>
                </c:pt>
                <c:pt idx="21">
                  <c:v>41194.0</c:v>
                </c:pt>
                <c:pt idx="22">
                  <c:v>41205.0</c:v>
                </c:pt>
                <c:pt idx="23">
                  <c:v>41233.0</c:v>
                </c:pt>
                <c:pt idx="24">
                  <c:v>41256.0</c:v>
                </c:pt>
                <c:pt idx="25">
                  <c:v>41278.0</c:v>
                </c:pt>
                <c:pt idx="26">
                  <c:v>41284.0</c:v>
                </c:pt>
                <c:pt idx="27">
                  <c:v>41297.0</c:v>
                </c:pt>
                <c:pt idx="28">
                  <c:v>41314.0</c:v>
                </c:pt>
                <c:pt idx="29">
                  <c:v>41328.0</c:v>
                </c:pt>
                <c:pt idx="30">
                  <c:v>41352.0</c:v>
                </c:pt>
                <c:pt idx="31">
                  <c:v>41369.0</c:v>
                </c:pt>
                <c:pt idx="32">
                  <c:v>41389.0</c:v>
                </c:pt>
                <c:pt idx="33">
                  <c:v>41414.0</c:v>
                </c:pt>
                <c:pt idx="34">
                  <c:v>41435.0</c:v>
                </c:pt>
                <c:pt idx="35">
                  <c:v>41456.0</c:v>
                </c:pt>
                <c:pt idx="36">
                  <c:v>41488.0</c:v>
                </c:pt>
              </c:numCache>
            </c:numRef>
          </c:xVal>
          <c:yVal>
            <c:numRef>
              <c:f>'A_BH-1'!$C$2:$C$56</c:f>
              <c:numCache>
                <c:formatCode>General</c:formatCode>
                <c:ptCount val="55"/>
                <c:pt idx="0">
                  <c:v>-0.0197999999999965</c:v>
                </c:pt>
                <c:pt idx="1">
                  <c:v>0.0846000000000002</c:v>
                </c:pt>
                <c:pt idx="2">
                  <c:v>0.268799999999997</c:v>
                </c:pt>
                <c:pt idx="3">
                  <c:v>0.447</c:v>
                </c:pt>
                <c:pt idx="4">
                  <c:v>0.649200000000015</c:v>
                </c:pt>
                <c:pt idx="5">
                  <c:v>0.3666</c:v>
                </c:pt>
                <c:pt idx="6">
                  <c:v>0.388200000000001</c:v>
                </c:pt>
                <c:pt idx="7">
                  <c:v>0.199800000000002</c:v>
                </c:pt>
                <c:pt idx="8">
                  <c:v>0.0779999999999995</c:v>
                </c:pt>
                <c:pt idx="9">
                  <c:v>0.0474</c:v>
                </c:pt>
                <c:pt idx="10">
                  <c:v>-0.142200000000001</c:v>
                </c:pt>
                <c:pt idx="11">
                  <c:v>-0.1398</c:v>
                </c:pt>
                <c:pt idx="12">
                  <c:v>-0.0287999999999986</c:v>
                </c:pt>
                <c:pt idx="13">
                  <c:v>-0.0359999999999996</c:v>
                </c:pt>
                <c:pt idx="14">
                  <c:v>0.297600000000001</c:v>
                </c:pt>
                <c:pt idx="15">
                  <c:v>0.319800000000008</c:v>
                </c:pt>
                <c:pt idx="16">
                  <c:v>0.2682</c:v>
                </c:pt>
                <c:pt idx="17">
                  <c:v>0.489600000000003</c:v>
                </c:pt>
                <c:pt idx="18">
                  <c:v>0.648600000000023</c:v>
                </c:pt>
                <c:pt idx="19">
                  <c:v>1.045800000000002</c:v>
                </c:pt>
                <c:pt idx="20">
                  <c:v>1.058399999999998</c:v>
                </c:pt>
                <c:pt idx="21">
                  <c:v>1.032</c:v>
                </c:pt>
                <c:pt idx="22">
                  <c:v>1.186800000000004</c:v>
                </c:pt>
                <c:pt idx="23">
                  <c:v>1.442999999999959</c:v>
                </c:pt>
                <c:pt idx="24">
                  <c:v>1.230600000000001</c:v>
                </c:pt>
                <c:pt idx="25">
                  <c:v>1.203000000000001</c:v>
                </c:pt>
                <c:pt idx="26">
                  <c:v>1.201200000000002</c:v>
                </c:pt>
                <c:pt idx="27">
                  <c:v>1.181999999999968</c:v>
                </c:pt>
                <c:pt idx="28">
                  <c:v>1.002600000000005</c:v>
                </c:pt>
                <c:pt idx="29">
                  <c:v>1.426199999999967</c:v>
                </c:pt>
                <c:pt idx="30">
                  <c:v>1.058400000000002</c:v>
                </c:pt>
                <c:pt idx="31">
                  <c:v>1.198799999999998</c:v>
                </c:pt>
                <c:pt idx="32">
                  <c:v>1.236000000000001</c:v>
                </c:pt>
                <c:pt idx="33">
                  <c:v>1.205400000000002</c:v>
                </c:pt>
                <c:pt idx="34">
                  <c:v>1.329599999999963</c:v>
                </c:pt>
                <c:pt idx="35">
                  <c:v>1.306200000000002</c:v>
                </c:pt>
                <c:pt idx="36">
                  <c:v>1.017600000000003</c:v>
                </c:pt>
              </c:numCache>
            </c:numRef>
          </c:yVal>
          <c:smooth val="1"/>
        </c:ser>
        <c:ser>
          <c:idx val="4"/>
          <c:order val="1"/>
          <c:tx>
            <c:v>6.5 ft-Inc 1</c:v>
          </c:tx>
          <c:spPr>
            <a:ln w="19050">
              <a:solidFill>
                <a:srgbClr val="FF0000"/>
              </a:solidFill>
            </a:ln>
          </c:spPr>
          <c:marker>
            <c:symbol val="circle"/>
            <c:size val="4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'A_BH-1'!$A$2:$A$56</c:f>
              <c:numCache>
                <c:formatCode>m/d/yyyy</c:formatCode>
                <c:ptCount val="55"/>
                <c:pt idx="0">
                  <c:v>40749.0</c:v>
                </c:pt>
                <c:pt idx="1">
                  <c:v>40763.0</c:v>
                </c:pt>
                <c:pt idx="2">
                  <c:v>40784.0</c:v>
                </c:pt>
                <c:pt idx="3">
                  <c:v>40799.0</c:v>
                </c:pt>
                <c:pt idx="4">
                  <c:v>40814.0</c:v>
                </c:pt>
                <c:pt idx="5">
                  <c:v>40837.0</c:v>
                </c:pt>
                <c:pt idx="6">
                  <c:v>40858.0</c:v>
                </c:pt>
                <c:pt idx="7">
                  <c:v>40890.0</c:v>
                </c:pt>
                <c:pt idx="8">
                  <c:v>40912.0</c:v>
                </c:pt>
                <c:pt idx="9">
                  <c:v>40921.0</c:v>
                </c:pt>
                <c:pt idx="10">
                  <c:v>40943.0</c:v>
                </c:pt>
                <c:pt idx="11">
                  <c:v>40965.0</c:v>
                </c:pt>
                <c:pt idx="12">
                  <c:v>40983.0</c:v>
                </c:pt>
                <c:pt idx="13">
                  <c:v>41007.0</c:v>
                </c:pt>
                <c:pt idx="14">
                  <c:v>41031.0</c:v>
                </c:pt>
                <c:pt idx="15">
                  <c:v>41054.0</c:v>
                </c:pt>
                <c:pt idx="16">
                  <c:v>41079.0</c:v>
                </c:pt>
                <c:pt idx="17">
                  <c:v>41095.0</c:v>
                </c:pt>
                <c:pt idx="18">
                  <c:v>41124.0</c:v>
                </c:pt>
                <c:pt idx="19">
                  <c:v>41163.0</c:v>
                </c:pt>
                <c:pt idx="20">
                  <c:v>41177.0</c:v>
                </c:pt>
                <c:pt idx="21">
                  <c:v>41194.0</c:v>
                </c:pt>
                <c:pt idx="22">
                  <c:v>41205.0</c:v>
                </c:pt>
                <c:pt idx="23">
                  <c:v>41233.0</c:v>
                </c:pt>
                <c:pt idx="24">
                  <c:v>41256.0</c:v>
                </c:pt>
                <c:pt idx="25">
                  <c:v>41278.0</c:v>
                </c:pt>
                <c:pt idx="26">
                  <c:v>41284.0</c:v>
                </c:pt>
                <c:pt idx="27">
                  <c:v>41297.0</c:v>
                </c:pt>
                <c:pt idx="28">
                  <c:v>41314.0</c:v>
                </c:pt>
                <c:pt idx="29">
                  <c:v>41328.0</c:v>
                </c:pt>
                <c:pt idx="30">
                  <c:v>41352.0</c:v>
                </c:pt>
                <c:pt idx="31">
                  <c:v>41369.0</c:v>
                </c:pt>
                <c:pt idx="32">
                  <c:v>41389.0</c:v>
                </c:pt>
                <c:pt idx="33">
                  <c:v>41414.0</c:v>
                </c:pt>
                <c:pt idx="34">
                  <c:v>41435.0</c:v>
                </c:pt>
                <c:pt idx="35">
                  <c:v>41456.0</c:v>
                </c:pt>
                <c:pt idx="36">
                  <c:v>41488.0</c:v>
                </c:pt>
              </c:numCache>
            </c:numRef>
          </c:xVal>
          <c:yVal>
            <c:numRef>
              <c:f>'A_BH-1'!$F$2:$F$56</c:f>
              <c:numCache>
                <c:formatCode>General</c:formatCode>
                <c:ptCount val="55"/>
                <c:pt idx="0">
                  <c:v>-0.0257999999999967</c:v>
                </c:pt>
                <c:pt idx="1">
                  <c:v>0.0359999999999978</c:v>
                </c:pt>
                <c:pt idx="2">
                  <c:v>0.175199999999999</c:v>
                </c:pt>
                <c:pt idx="3">
                  <c:v>0.321000000000007</c:v>
                </c:pt>
                <c:pt idx="4">
                  <c:v>0.501000000000001</c:v>
                </c:pt>
                <c:pt idx="5">
                  <c:v>0.358800000000007</c:v>
                </c:pt>
                <c:pt idx="6">
                  <c:v>0.328800000000012</c:v>
                </c:pt>
                <c:pt idx="7">
                  <c:v>0.286200000000001</c:v>
                </c:pt>
                <c:pt idx="8">
                  <c:v>0.216</c:v>
                </c:pt>
                <c:pt idx="9">
                  <c:v>0.167400000000001</c:v>
                </c:pt>
                <c:pt idx="10">
                  <c:v>-0.0390000000000015</c:v>
                </c:pt>
                <c:pt idx="11">
                  <c:v>-0.0503999999999998</c:v>
                </c:pt>
                <c:pt idx="12">
                  <c:v>-0.0131999999999994</c:v>
                </c:pt>
                <c:pt idx="13">
                  <c:v>-0.0942</c:v>
                </c:pt>
                <c:pt idx="14">
                  <c:v>0.130800000000001</c:v>
                </c:pt>
                <c:pt idx="15">
                  <c:v>0.138</c:v>
                </c:pt>
                <c:pt idx="16">
                  <c:v>0.0990000000000002</c:v>
                </c:pt>
                <c:pt idx="17">
                  <c:v>0.263400000000002</c:v>
                </c:pt>
                <c:pt idx="18">
                  <c:v>0.447600000000001</c:v>
                </c:pt>
                <c:pt idx="19">
                  <c:v>0.790200000000002</c:v>
                </c:pt>
                <c:pt idx="20">
                  <c:v>0.795600000000001</c:v>
                </c:pt>
                <c:pt idx="21">
                  <c:v>0.8112</c:v>
                </c:pt>
                <c:pt idx="22">
                  <c:v>0.934800000000003</c:v>
                </c:pt>
                <c:pt idx="23">
                  <c:v>1.128599999999998</c:v>
                </c:pt>
                <c:pt idx="24">
                  <c:v>0.940800000000002</c:v>
                </c:pt>
                <c:pt idx="25">
                  <c:v>0.929400000000003</c:v>
                </c:pt>
                <c:pt idx="26">
                  <c:v>0.983400000000001</c:v>
                </c:pt>
                <c:pt idx="27">
                  <c:v>0.989999999999998</c:v>
                </c:pt>
                <c:pt idx="28">
                  <c:v>0.848400000000004</c:v>
                </c:pt>
                <c:pt idx="29">
                  <c:v>1.090199999999999</c:v>
                </c:pt>
                <c:pt idx="30">
                  <c:v>0.907800000000002</c:v>
                </c:pt>
                <c:pt idx="31">
                  <c:v>0.950399999999999</c:v>
                </c:pt>
                <c:pt idx="32">
                  <c:v>0.978000000000002</c:v>
                </c:pt>
                <c:pt idx="33">
                  <c:v>0.948000000000003</c:v>
                </c:pt>
                <c:pt idx="34">
                  <c:v>1.011599999999959</c:v>
                </c:pt>
                <c:pt idx="35">
                  <c:v>0.999000000000002</c:v>
                </c:pt>
                <c:pt idx="36">
                  <c:v>0.83760000000002</c:v>
                </c:pt>
              </c:numCache>
            </c:numRef>
          </c:yVal>
          <c:smooth val="1"/>
        </c:ser>
        <c:ser>
          <c:idx val="0"/>
          <c:order val="2"/>
          <c:tx>
            <c:v>10.5 ft-Inc 1</c:v>
          </c:tx>
          <c:spPr>
            <a:ln w="19050">
              <a:solidFill>
                <a:srgbClr val="1F497D"/>
              </a:solidFill>
            </a:ln>
          </c:spPr>
          <c:marker>
            <c:symbol val="x"/>
            <c:size val="4"/>
            <c:spPr>
              <a:solidFill>
                <a:schemeClr val="tx2"/>
              </a:solidFill>
              <a:ln>
                <a:solidFill>
                  <a:srgbClr val="1F497D"/>
                </a:solidFill>
              </a:ln>
            </c:spPr>
          </c:marker>
          <c:xVal>
            <c:numRef>
              <c:f>'A_BH-1'!$A$2:$A$56</c:f>
              <c:numCache>
                <c:formatCode>m/d/yyyy</c:formatCode>
                <c:ptCount val="55"/>
                <c:pt idx="0">
                  <c:v>40749.0</c:v>
                </c:pt>
                <c:pt idx="1">
                  <c:v>40763.0</c:v>
                </c:pt>
                <c:pt idx="2">
                  <c:v>40784.0</c:v>
                </c:pt>
                <c:pt idx="3">
                  <c:v>40799.0</c:v>
                </c:pt>
                <c:pt idx="4">
                  <c:v>40814.0</c:v>
                </c:pt>
                <c:pt idx="5">
                  <c:v>40837.0</c:v>
                </c:pt>
                <c:pt idx="6">
                  <c:v>40858.0</c:v>
                </c:pt>
                <c:pt idx="7">
                  <c:v>40890.0</c:v>
                </c:pt>
                <c:pt idx="8">
                  <c:v>40912.0</c:v>
                </c:pt>
                <c:pt idx="9">
                  <c:v>40921.0</c:v>
                </c:pt>
                <c:pt idx="10">
                  <c:v>40943.0</c:v>
                </c:pt>
                <c:pt idx="11">
                  <c:v>40965.0</c:v>
                </c:pt>
                <c:pt idx="12">
                  <c:v>40983.0</c:v>
                </c:pt>
                <c:pt idx="13">
                  <c:v>41007.0</c:v>
                </c:pt>
                <c:pt idx="14">
                  <c:v>41031.0</c:v>
                </c:pt>
                <c:pt idx="15">
                  <c:v>41054.0</c:v>
                </c:pt>
                <c:pt idx="16">
                  <c:v>41079.0</c:v>
                </c:pt>
                <c:pt idx="17">
                  <c:v>41095.0</c:v>
                </c:pt>
                <c:pt idx="18">
                  <c:v>41124.0</c:v>
                </c:pt>
                <c:pt idx="19">
                  <c:v>41163.0</c:v>
                </c:pt>
                <c:pt idx="20">
                  <c:v>41177.0</c:v>
                </c:pt>
                <c:pt idx="21">
                  <c:v>41194.0</c:v>
                </c:pt>
                <c:pt idx="22">
                  <c:v>41205.0</c:v>
                </c:pt>
                <c:pt idx="23">
                  <c:v>41233.0</c:v>
                </c:pt>
                <c:pt idx="24">
                  <c:v>41256.0</c:v>
                </c:pt>
                <c:pt idx="25">
                  <c:v>41278.0</c:v>
                </c:pt>
                <c:pt idx="26">
                  <c:v>41284.0</c:v>
                </c:pt>
                <c:pt idx="27">
                  <c:v>41297.0</c:v>
                </c:pt>
                <c:pt idx="28">
                  <c:v>41314.0</c:v>
                </c:pt>
                <c:pt idx="29">
                  <c:v>41328.0</c:v>
                </c:pt>
                <c:pt idx="30">
                  <c:v>41352.0</c:v>
                </c:pt>
                <c:pt idx="31">
                  <c:v>41369.0</c:v>
                </c:pt>
                <c:pt idx="32">
                  <c:v>41389.0</c:v>
                </c:pt>
                <c:pt idx="33">
                  <c:v>41414.0</c:v>
                </c:pt>
                <c:pt idx="34">
                  <c:v>41435.0</c:v>
                </c:pt>
                <c:pt idx="35">
                  <c:v>41456.0</c:v>
                </c:pt>
                <c:pt idx="36">
                  <c:v>41488.0</c:v>
                </c:pt>
              </c:numCache>
            </c:numRef>
          </c:xVal>
          <c:yVal>
            <c:numRef>
              <c:f>'A_BH-1'!$I$2:$I$56</c:f>
              <c:numCache>
                <c:formatCode>General</c:formatCode>
                <c:ptCount val="55"/>
                <c:pt idx="0">
                  <c:v>-0.0245999999999977</c:v>
                </c:pt>
                <c:pt idx="1">
                  <c:v>-0.00300000000000189</c:v>
                </c:pt>
                <c:pt idx="2">
                  <c:v>0.0725999999999997</c:v>
                </c:pt>
                <c:pt idx="3">
                  <c:v>0.1728</c:v>
                </c:pt>
                <c:pt idx="4">
                  <c:v>0.304800000000009</c:v>
                </c:pt>
                <c:pt idx="5">
                  <c:v>0.1836</c:v>
                </c:pt>
                <c:pt idx="6">
                  <c:v>0.163200000000002</c:v>
                </c:pt>
                <c:pt idx="7">
                  <c:v>0.164400000000001</c:v>
                </c:pt>
                <c:pt idx="8">
                  <c:v>0.164400000000001</c:v>
                </c:pt>
                <c:pt idx="9">
                  <c:v>0.1602</c:v>
                </c:pt>
                <c:pt idx="10">
                  <c:v>0.0431999999999989</c:v>
                </c:pt>
                <c:pt idx="11">
                  <c:v>0.0605999999999991</c:v>
                </c:pt>
                <c:pt idx="12">
                  <c:v>0.0810000000000013</c:v>
                </c:pt>
                <c:pt idx="13">
                  <c:v>0.00240000000000152</c:v>
                </c:pt>
                <c:pt idx="14">
                  <c:v>0.122400000000001</c:v>
                </c:pt>
                <c:pt idx="15">
                  <c:v>0.125399999999997</c:v>
                </c:pt>
                <c:pt idx="16">
                  <c:v>0.0630000000000006</c:v>
                </c:pt>
                <c:pt idx="17">
                  <c:v>0.144600000000002</c:v>
                </c:pt>
                <c:pt idx="18">
                  <c:v>0.246000000000002</c:v>
                </c:pt>
                <c:pt idx="19">
                  <c:v>0.429600000000001</c:v>
                </c:pt>
                <c:pt idx="20">
                  <c:v>0.412800000000005</c:v>
                </c:pt>
                <c:pt idx="21">
                  <c:v>0.4326</c:v>
                </c:pt>
                <c:pt idx="22">
                  <c:v>0.532200000000003</c:v>
                </c:pt>
                <c:pt idx="23">
                  <c:v>0.652200000000014</c:v>
                </c:pt>
                <c:pt idx="24">
                  <c:v>0.5214</c:v>
                </c:pt>
                <c:pt idx="25">
                  <c:v>0.526200000000001</c:v>
                </c:pt>
                <c:pt idx="26">
                  <c:v>0.596400000000001</c:v>
                </c:pt>
                <c:pt idx="27">
                  <c:v>0.590999999999999</c:v>
                </c:pt>
                <c:pt idx="28">
                  <c:v>0.489600000000003</c:v>
                </c:pt>
                <c:pt idx="29">
                  <c:v>0.692399999999999</c:v>
                </c:pt>
                <c:pt idx="30">
                  <c:v>0.549000000000002</c:v>
                </c:pt>
                <c:pt idx="31">
                  <c:v>0.599999999999998</c:v>
                </c:pt>
                <c:pt idx="32">
                  <c:v>0.62760000000002</c:v>
                </c:pt>
                <c:pt idx="33">
                  <c:v>0.622800000000018</c:v>
                </c:pt>
                <c:pt idx="34">
                  <c:v>0.610199999999998</c:v>
                </c:pt>
                <c:pt idx="35">
                  <c:v>0.611400000000002</c:v>
                </c:pt>
                <c:pt idx="36">
                  <c:v>0.445200000000003</c:v>
                </c:pt>
              </c:numCache>
            </c:numRef>
          </c:yVal>
          <c:smooth val="1"/>
        </c:ser>
        <c:ser>
          <c:idx val="6"/>
          <c:order val="3"/>
          <c:tx>
            <c:v>20.5 ft-Inc 1</c:v>
          </c:tx>
          <c:spPr>
            <a:ln w="19050">
              <a:solidFill>
                <a:srgbClr val="00B050"/>
              </a:solidFill>
            </a:ln>
          </c:spPr>
          <c:marker>
            <c:symbol val="diamond"/>
            <c:size val="5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'A_BH-1'!$A$2:$A$100</c:f>
              <c:numCache>
                <c:formatCode>m/d/yyyy</c:formatCode>
                <c:ptCount val="99"/>
                <c:pt idx="0">
                  <c:v>40749.0</c:v>
                </c:pt>
                <c:pt idx="1">
                  <c:v>40763.0</c:v>
                </c:pt>
                <c:pt idx="2">
                  <c:v>40784.0</c:v>
                </c:pt>
                <c:pt idx="3">
                  <c:v>40799.0</c:v>
                </c:pt>
                <c:pt idx="4">
                  <c:v>40814.0</c:v>
                </c:pt>
                <c:pt idx="5">
                  <c:v>40837.0</c:v>
                </c:pt>
                <c:pt idx="6">
                  <c:v>40858.0</c:v>
                </c:pt>
                <c:pt idx="7">
                  <c:v>40890.0</c:v>
                </c:pt>
                <c:pt idx="8">
                  <c:v>40912.0</c:v>
                </c:pt>
                <c:pt idx="9">
                  <c:v>40921.0</c:v>
                </c:pt>
                <c:pt idx="10">
                  <c:v>40943.0</c:v>
                </c:pt>
                <c:pt idx="11">
                  <c:v>40965.0</c:v>
                </c:pt>
                <c:pt idx="12">
                  <c:v>40983.0</c:v>
                </c:pt>
                <c:pt idx="13">
                  <c:v>41007.0</c:v>
                </c:pt>
                <c:pt idx="14">
                  <c:v>41031.0</c:v>
                </c:pt>
                <c:pt idx="15">
                  <c:v>41054.0</c:v>
                </c:pt>
                <c:pt idx="16">
                  <c:v>41079.0</c:v>
                </c:pt>
                <c:pt idx="17">
                  <c:v>41095.0</c:v>
                </c:pt>
                <c:pt idx="18">
                  <c:v>41124.0</c:v>
                </c:pt>
                <c:pt idx="19">
                  <c:v>41163.0</c:v>
                </c:pt>
                <c:pt idx="20">
                  <c:v>41177.0</c:v>
                </c:pt>
                <c:pt idx="21">
                  <c:v>41194.0</c:v>
                </c:pt>
                <c:pt idx="22">
                  <c:v>41205.0</c:v>
                </c:pt>
                <c:pt idx="23">
                  <c:v>41233.0</c:v>
                </c:pt>
                <c:pt idx="24">
                  <c:v>41256.0</c:v>
                </c:pt>
                <c:pt idx="25">
                  <c:v>41278.0</c:v>
                </c:pt>
                <c:pt idx="26">
                  <c:v>41284.0</c:v>
                </c:pt>
                <c:pt idx="27">
                  <c:v>41297.0</c:v>
                </c:pt>
                <c:pt idx="28">
                  <c:v>41314.0</c:v>
                </c:pt>
                <c:pt idx="29">
                  <c:v>41328.0</c:v>
                </c:pt>
                <c:pt idx="30">
                  <c:v>41352.0</c:v>
                </c:pt>
                <c:pt idx="31">
                  <c:v>41369.0</c:v>
                </c:pt>
                <c:pt idx="32">
                  <c:v>41389.0</c:v>
                </c:pt>
                <c:pt idx="33">
                  <c:v>41414.0</c:v>
                </c:pt>
                <c:pt idx="34">
                  <c:v>41435.0</c:v>
                </c:pt>
                <c:pt idx="35">
                  <c:v>41456.0</c:v>
                </c:pt>
                <c:pt idx="36">
                  <c:v>41488.0</c:v>
                </c:pt>
              </c:numCache>
            </c:numRef>
          </c:xVal>
          <c:yVal>
            <c:numRef>
              <c:f>'A_BH-1'!$O$2:$O$100</c:f>
              <c:numCache>
                <c:formatCode>General</c:formatCode>
                <c:ptCount val="99"/>
                <c:pt idx="0">
                  <c:v>-0.0191999999999997</c:v>
                </c:pt>
                <c:pt idx="1">
                  <c:v>-0.0246000000000013</c:v>
                </c:pt>
                <c:pt idx="2">
                  <c:v>-0.00600000000000023</c:v>
                </c:pt>
                <c:pt idx="3">
                  <c:v>0.0371999999999986</c:v>
                </c:pt>
                <c:pt idx="4">
                  <c:v>0.0948000000000001</c:v>
                </c:pt>
                <c:pt idx="5">
                  <c:v>0.0131999999999994</c:v>
                </c:pt>
                <c:pt idx="6">
                  <c:v>-0.00719999999999921</c:v>
                </c:pt>
                <c:pt idx="7">
                  <c:v>-0.00179999999999936</c:v>
                </c:pt>
                <c:pt idx="8">
                  <c:v>0.0108000000000015</c:v>
                </c:pt>
                <c:pt idx="9">
                  <c:v>0.022800000000002</c:v>
                </c:pt>
                <c:pt idx="10">
                  <c:v>-0.00660000000000061</c:v>
                </c:pt>
                <c:pt idx="11">
                  <c:v>0.0155999999999992</c:v>
                </c:pt>
                <c:pt idx="12">
                  <c:v>0.0276000000000014</c:v>
                </c:pt>
                <c:pt idx="13">
                  <c:v>0.0150000000000006</c:v>
                </c:pt>
                <c:pt idx="14">
                  <c:v>0.0498000000000001</c:v>
                </c:pt>
                <c:pt idx="15">
                  <c:v>0.050999999999999</c:v>
                </c:pt>
                <c:pt idx="16">
                  <c:v>0.0246000000000013</c:v>
                </c:pt>
                <c:pt idx="17">
                  <c:v>0.0552000000000028</c:v>
                </c:pt>
                <c:pt idx="18">
                  <c:v>0.0642000000000032</c:v>
                </c:pt>
                <c:pt idx="19">
                  <c:v>0.105000000000001</c:v>
                </c:pt>
                <c:pt idx="20">
                  <c:v>0.076799999999999</c:v>
                </c:pt>
                <c:pt idx="21">
                  <c:v>0.0768000000000004</c:v>
                </c:pt>
                <c:pt idx="22">
                  <c:v>0.105600000000003</c:v>
                </c:pt>
                <c:pt idx="23">
                  <c:v>0.159000000000002</c:v>
                </c:pt>
                <c:pt idx="24">
                  <c:v>0.0780000000000012</c:v>
                </c:pt>
                <c:pt idx="25">
                  <c:v>0.0785999999999998</c:v>
                </c:pt>
                <c:pt idx="26">
                  <c:v>0.107400000000002</c:v>
                </c:pt>
                <c:pt idx="27">
                  <c:v>0.107399999999997</c:v>
                </c:pt>
                <c:pt idx="28">
                  <c:v>0.049800000000002</c:v>
                </c:pt>
                <c:pt idx="29">
                  <c:v>0.174</c:v>
                </c:pt>
                <c:pt idx="30">
                  <c:v>0.0810000000000013</c:v>
                </c:pt>
                <c:pt idx="31">
                  <c:v>0.1152</c:v>
                </c:pt>
                <c:pt idx="32">
                  <c:v>0.135000000000002</c:v>
                </c:pt>
                <c:pt idx="33">
                  <c:v>0.130800000000001</c:v>
                </c:pt>
                <c:pt idx="34">
                  <c:v>0.1368</c:v>
                </c:pt>
                <c:pt idx="35">
                  <c:v>0.133800000000001</c:v>
                </c:pt>
                <c:pt idx="36">
                  <c:v>0.0882000000000026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3925952"/>
        <c:axId val="603930224"/>
      </c:scatterChart>
      <c:valAx>
        <c:axId val="603925952"/>
        <c:scaling>
          <c:orientation val="minMax"/>
          <c:max val="41500.0"/>
          <c:min val="4074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Date</a:t>
                </a:r>
              </a:p>
            </c:rich>
          </c:tx>
          <c:layout>
            <c:manualLayout>
              <c:xMode val="edge"/>
              <c:yMode val="edge"/>
              <c:x val="0.510820514846679"/>
              <c:y val="0.953703703703704"/>
            </c:manualLayout>
          </c:layout>
          <c:overlay val="0"/>
        </c:title>
        <c:numFmt formatCode="[$-409]mmm\-yy;@" sourceLinked="0"/>
        <c:majorTickMark val="out"/>
        <c:minorTickMark val="none"/>
        <c:tickLblPos val="low"/>
        <c:txPr>
          <a:bodyPr rot="-5400000" vert="horz"/>
          <a:lstStyle/>
          <a:p>
            <a:pPr>
              <a:defRPr/>
            </a:pPr>
            <a:endParaRPr lang="en-US"/>
          </a:p>
        </c:txPr>
        <c:crossAx val="603930224"/>
        <c:crosses val="autoZero"/>
        <c:crossBetween val="midCat"/>
        <c:majorUnit val="30.0"/>
      </c:valAx>
      <c:valAx>
        <c:axId val="603930224"/>
        <c:scaling>
          <c:orientation val="minMax"/>
          <c:max val="2.0"/>
          <c:min val="-0.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Horizontal Displacement (inch)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0148588948505331"/>
              <c:y val="0.15013867016623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603925952"/>
        <c:crosses val="autoZero"/>
        <c:crossBetween val="midCat"/>
        <c:majorUnit val="0.5"/>
      </c:valAx>
      <c:spPr>
        <a:noFill/>
        <a:ln>
          <a:solidFill>
            <a:schemeClr val="tx1"/>
          </a:solidFill>
        </a:ln>
      </c:spPr>
    </c:plotArea>
    <c:legend>
      <c:legendPos val="t"/>
      <c:layout>
        <c:manualLayout>
          <c:xMode val="edge"/>
          <c:yMode val="edge"/>
          <c:x val="0.067756018644222"/>
          <c:y val="0.000694663167104113"/>
          <c:w val="0.867361293380004"/>
          <c:h val="0.134478893263342"/>
        </c:manualLayout>
      </c:layout>
      <c:overlay val="0"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900">
          <a:latin typeface="Garamond" pitchFamily="18" charset="0"/>
        </a:defRPr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781354558941002"/>
          <c:y val="0.075"/>
          <c:w val="0.886746091521169"/>
          <c:h val="0.850000000000001"/>
        </c:manualLayout>
      </c:layout>
      <c:barChart>
        <c:barDir val="col"/>
        <c:grouping val="clustered"/>
        <c:varyColors val="0"/>
        <c:ser>
          <c:idx val="14"/>
          <c:order val="0"/>
          <c:tx>
            <c:v>Rainfall</c:v>
          </c:tx>
          <c:spPr>
            <a:solidFill>
              <a:schemeClr val="tx1"/>
            </a:solidFill>
            <a:ln w="25400">
              <a:solidFill>
                <a:sysClr val="windowText" lastClr="000000"/>
              </a:solidFill>
            </a:ln>
          </c:spPr>
          <c:invertIfNegative val="0"/>
          <c:cat>
            <c:numRef>
              <c:f>'US 287_Rainfall'!$A$2:$A$215</c:f>
              <c:numCache>
                <c:formatCode>m/d/yy;@</c:formatCode>
                <c:ptCount val="214"/>
                <c:pt idx="0">
                  <c:v>40536.0</c:v>
                </c:pt>
                <c:pt idx="1">
                  <c:v>40540.0</c:v>
                </c:pt>
                <c:pt idx="2">
                  <c:v>40552.0</c:v>
                </c:pt>
                <c:pt idx="3">
                  <c:v>40558.0</c:v>
                </c:pt>
                <c:pt idx="4">
                  <c:v>40559.0</c:v>
                </c:pt>
                <c:pt idx="5">
                  <c:v>40574.0</c:v>
                </c:pt>
                <c:pt idx="6">
                  <c:v>40575.0</c:v>
                </c:pt>
                <c:pt idx="7">
                  <c:v>40577.0</c:v>
                </c:pt>
                <c:pt idx="8">
                  <c:v>40598.0</c:v>
                </c:pt>
                <c:pt idx="9">
                  <c:v>40636.0</c:v>
                </c:pt>
                <c:pt idx="10">
                  <c:v>40644.0</c:v>
                </c:pt>
                <c:pt idx="11">
                  <c:v>40652.0</c:v>
                </c:pt>
                <c:pt idx="12">
                  <c:v>40659.0</c:v>
                </c:pt>
                <c:pt idx="13">
                  <c:v>40663.0</c:v>
                </c:pt>
                <c:pt idx="14">
                  <c:v>40665.0</c:v>
                </c:pt>
                <c:pt idx="15">
                  <c:v>40674.0</c:v>
                </c:pt>
                <c:pt idx="16">
                  <c:v>40683.0</c:v>
                </c:pt>
                <c:pt idx="17">
                  <c:v>40685.0</c:v>
                </c:pt>
                <c:pt idx="18">
                  <c:v>40687.0</c:v>
                </c:pt>
                <c:pt idx="19">
                  <c:v>40714.0</c:v>
                </c:pt>
                <c:pt idx="20">
                  <c:v>40727.0</c:v>
                </c:pt>
                <c:pt idx="21">
                  <c:v>40779.0</c:v>
                </c:pt>
                <c:pt idx="22">
                  <c:v>40802.0</c:v>
                </c:pt>
                <c:pt idx="23">
                  <c:v>40804.0</c:v>
                </c:pt>
                <c:pt idx="24">
                  <c:v>40815.0</c:v>
                </c:pt>
                <c:pt idx="25">
                  <c:v>40824.0</c:v>
                </c:pt>
                <c:pt idx="26">
                  <c:v>40825.0</c:v>
                </c:pt>
                <c:pt idx="27">
                  <c:v>40827.0</c:v>
                </c:pt>
                <c:pt idx="28">
                  <c:v>40828.0</c:v>
                </c:pt>
                <c:pt idx="29">
                  <c:v>40833.0</c:v>
                </c:pt>
                <c:pt idx="30">
                  <c:v>40839.0</c:v>
                </c:pt>
                <c:pt idx="31">
                  <c:v>40843.0</c:v>
                </c:pt>
                <c:pt idx="32">
                  <c:v>40854.0</c:v>
                </c:pt>
                <c:pt idx="33">
                  <c:v>40855.0</c:v>
                </c:pt>
                <c:pt idx="34">
                  <c:v>40862.0</c:v>
                </c:pt>
                <c:pt idx="35">
                  <c:v>40868.0</c:v>
                </c:pt>
                <c:pt idx="36">
                  <c:v>40869.0</c:v>
                </c:pt>
                <c:pt idx="37">
                  <c:v>40873.0</c:v>
                </c:pt>
                <c:pt idx="38">
                  <c:v>40879.0</c:v>
                </c:pt>
                <c:pt idx="39">
                  <c:v>40880.0</c:v>
                </c:pt>
                <c:pt idx="40">
                  <c:v>40881.0</c:v>
                </c:pt>
                <c:pt idx="41">
                  <c:v>40882.0</c:v>
                </c:pt>
                <c:pt idx="42">
                  <c:v>40891.0</c:v>
                </c:pt>
                <c:pt idx="43">
                  <c:v>40896.0</c:v>
                </c:pt>
                <c:pt idx="44">
                  <c:v>40901.0</c:v>
                </c:pt>
                <c:pt idx="45">
                  <c:v>40916.0</c:v>
                </c:pt>
                <c:pt idx="46">
                  <c:v>40917.0</c:v>
                </c:pt>
                <c:pt idx="47">
                  <c:v>40918.0</c:v>
                </c:pt>
                <c:pt idx="48">
                  <c:v>40927.0</c:v>
                </c:pt>
                <c:pt idx="49">
                  <c:v>40932.0</c:v>
                </c:pt>
                <c:pt idx="50">
                  <c:v>40933.0</c:v>
                </c:pt>
                <c:pt idx="51">
                  <c:v>40944.0</c:v>
                </c:pt>
                <c:pt idx="52">
                  <c:v>40945.0</c:v>
                </c:pt>
                <c:pt idx="53">
                  <c:v>40946.0</c:v>
                </c:pt>
                <c:pt idx="54">
                  <c:v>40949.0</c:v>
                </c:pt>
                <c:pt idx="55">
                  <c:v>40952.0</c:v>
                </c:pt>
                <c:pt idx="56">
                  <c:v>40955.0</c:v>
                </c:pt>
                <c:pt idx="57">
                  <c:v>40956.0</c:v>
                </c:pt>
                <c:pt idx="58">
                  <c:v>40957.0</c:v>
                </c:pt>
                <c:pt idx="59">
                  <c:v>40976.0</c:v>
                </c:pt>
                <c:pt idx="60">
                  <c:v>40977.0</c:v>
                </c:pt>
                <c:pt idx="61">
                  <c:v>40978.0</c:v>
                </c:pt>
                <c:pt idx="62">
                  <c:v>40979.0</c:v>
                </c:pt>
                <c:pt idx="63">
                  <c:v>40987.0</c:v>
                </c:pt>
                <c:pt idx="64">
                  <c:v>40990.0</c:v>
                </c:pt>
                <c:pt idx="65">
                  <c:v>41002.0</c:v>
                </c:pt>
                <c:pt idx="66">
                  <c:v>41019.0</c:v>
                </c:pt>
                <c:pt idx="67">
                  <c:v>41024.0</c:v>
                </c:pt>
                <c:pt idx="68">
                  <c:v>41026.0</c:v>
                </c:pt>
                <c:pt idx="69">
                  <c:v>41027.0</c:v>
                </c:pt>
                <c:pt idx="70">
                  <c:v>41028.0</c:v>
                </c:pt>
                <c:pt idx="71">
                  <c:v>41029.0</c:v>
                </c:pt>
                <c:pt idx="72">
                  <c:v>41030.0</c:v>
                </c:pt>
                <c:pt idx="73">
                  <c:v>41033.0</c:v>
                </c:pt>
                <c:pt idx="74">
                  <c:v>41034.0</c:v>
                </c:pt>
                <c:pt idx="75">
                  <c:v>41035.0</c:v>
                </c:pt>
                <c:pt idx="76">
                  <c:v>41036.0</c:v>
                </c:pt>
                <c:pt idx="77">
                  <c:v>41037.0</c:v>
                </c:pt>
                <c:pt idx="78">
                  <c:v>41038.0</c:v>
                </c:pt>
                <c:pt idx="79">
                  <c:v>41039.0</c:v>
                </c:pt>
                <c:pt idx="80">
                  <c:v>41040.0</c:v>
                </c:pt>
                <c:pt idx="81">
                  <c:v>41041.0</c:v>
                </c:pt>
                <c:pt idx="82">
                  <c:v>41042.0</c:v>
                </c:pt>
                <c:pt idx="83">
                  <c:v>41043.0</c:v>
                </c:pt>
                <c:pt idx="84">
                  <c:v>41044.0</c:v>
                </c:pt>
                <c:pt idx="85">
                  <c:v>41049.0</c:v>
                </c:pt>
                <c:pt idx="86">
                  <c:v>41054.0</c:v>
                </c:pt>
                <c:pt idx="87">
                  <c:v>41055.0</c:v>
                </c:pt>
                <c:pt idx="88">
                  <c:v>41057.0</c:v>
                </c:pt>
                <c:pt idx="89">
                  <c:v>41058.0</c:v>
                </c:pt>
                <c:pt idx="90">
                  <c:v>41059.0</c:v>
                </c:pt>
                <c:pt idx="91">
                  <c:v>41060.0</c:v>
                </c:pt>
                <c:pt idx="92">
                  <c:v>41063.0</c:v>
                </c:pt>
                <c:pt idx="93">
                  <c:v>41066.0</c:v>
                </c:pt>
                <c:pt idx="94">
                  <c:v>41072.0</c:v>
                </c:pt>
                <c:pt idx="95">
                  <c:v>41073.0</c:v>
                </c:pt>
                <c:pt idx="96">
                  <c:v>41074.0</c:v>
                </c:pt>
                <c:pt idx="97">
                  <c:v>41075.0</c:v>
                </c:pt>
                <c:pt idx="98">
                  <c:v>41091.0</c:v>
                </c:pt>
                <c:pt idx="99">
                  <c:v>41092.0</c:v>
                </c:pt>
                <c:pt idx="100">
                  <c:v>41097.0</c:v>
                </c:pt>
                <c:pt idx="101">
                  <c:v>41098.0</c:v>
                </c:pt>
                <c:pt idx="102">
                  <c:v>41099.0</c:v>
                </c:pt>
                <c:pt idx="103">
                  <c:v>41100.0</c:v>
                </c:pt>
                <c:pt idx="104">
                  <c:v>41104.0</c:v>
                </c:pt>
                <c:pt idx="105">
                  <c:v>41105.0</c:v>
                </c:pt>
                <c:pt idx="106">
                  <c:v>41128.0</c:v>
                </c:pt>
                <c:pt idx="107">
                  <c:v>41129.0</c:v>
                </c:pt>
                <c:pt idx="108">
                  <c:v>41133.0</c:v>
                </c:pt>
                <c:pt idx="109">
                  <c:v>41135.0</c:v>
                </c:pt>
                <c:pt idx="110">
                  <c:v>41136.0</c:v>
                </c:pt>
                <c:pt idx="111">
                  <c:v>41137.0</c:v>
                </c:pt>
                <c:pt idx="112">
                  <c:v>41138.0</c:v>
                </c:pt>
                <c:pt idx="113">
                  <c:v>41139.0</c:v>
                </c:pt>
                <c:pt idx="114">
                  <c:v>41142.0</c:v>
                </c:pt>
                <c:pt idx="115">
                  <c:v>41147.0</c:v>
                </c:pt>
                <c:pt idx="116">
                  <c:v>41158.0</c:v>
                </c:pt>
                <c:pt idx="117">
                  <c:v>41159.0</c:v>
                </c:pt>
                <c:pt idx="118">
                  <c:v>41160.0</c:v>
                </c:pt>
                <c:pt idx="119">
                  <c:v>41165.0</c:v>
                </c:pt>
                <c:pt idx="120">
                  <c:v>41166.0</c:v>
                </c:pt>
                <c:pt idx="121">
                  <c:v>41167.0</c:v>
                </c:pt>
                <c:pt idx="122">
                  <c:v>41168.0</c:v>
                </c:pt>
                <c:pt idx="123">
                  <c:v>41170.0</c:v>
                </c:pt>
                <c:pt idx="124">
                  <c:v>41179.0</c:v>
                </c:pt>
                <c:pt idx="125">
                  <c:v>41180.0</c:v>
                </c:pt>
                <c:pt idx="126">
                  <c:v>41181.0</c:v>
                </c:pt>
                <c:pt idx="127">
                  <c:v>41182.0</c:v>
                </c:pt>
                <c:pt idx="128">
                  <c:v>41188.0</c:v>
                </c:pt>
                <c:pt idx="129">
                  <c:v>41195.0</c:v>
                </c:pt>
                <c:pt idx="130">
                  <c:v>41204.0</c:v>
                </c:pt>
                <c:pt idx="131">
                  <c:v>41208.0</c:v>
                </c:pt>
                <c:pt idx="132">
                  <c:v>41216.0</c:v>
                </c:pt>
                <c:pt idx="133">
                  <c:v>41217.0</c:v>
                </c:pt>
                <c:pt idx="134">
                  <c:v>41224.0</c:v>
                </c:pt>
                <c:pt idx="135">
                  <c:v>41235.0</c:v>
                </c:pt>
                <c:pt idx="136">
                  <c:v>41257.0</c:v>
                </c:pt>
                <c:pt idx="137">
                  <c:v>41258.0</c:v>
                </c:pt>
                <c:pt idx="138">
                  <c:v>41259.0</c:v>
                </c:pt>
                <c:pt idx="139">
                  <c:v>41262.0</c:v>
                </c:pt>
                <c:pt idx="140">
                  <c:v>41267.0</c:v>
                </c:pt>
                <c:pt idx="141">
                  <c:v>41268.0</c:v>
                </c:pt>
                <c:pt idx="142">
                  <c:v>41273.0</c:v>
                </c:pt>
                <c:pt idx="143">
                  <c:v>41274.0</c:v>
                </c:pt>
                <c:pt idx="144">
                  <c:v>41282.0</c:v>
                </c:pt>
                <c:pt idx="145">
                  <c:v>41283.0</c:v>
                </c:pt>
                <c:pt idx="146">
                  <c:v>41286.0</c:v>
                </c:pt>
                <c:pt idx="147">
                  <c:v>41288.0</c:v>
                </c:pt>
                <c:pt idx="148">
                  <c:v>41289.0</c:v>
                </c:pt>
                <c:pt idx="149">
                  <c:v>41309.0</c:v>
                </c:pt>
                <c:pt idx="150">
                  <c:v>41314.0</c:v>
                </c:pt>
                <c:pt idx="151">
                  <c:v>41316.0</c:v>
                </c:pt>
                <c:pt idx="152">
                  <c:v>41317.0</c:v>
                </c:pt>
                <c:pt idx="153">
                  <c:v>41323.0</c:v>
                </c:pt>
                <c:pt idx="154">
                  <c:v>41324.0</c:v>
                </c:pt>
                <c:pt idx="155">
                  <c:v>41325.0</c:v>
                </c:pt>
                <c:pt idx="156">
                  <c:v>41329.0</c:v>
                </c:pt>
                <c:pt idx="157">
                  <c:v>41342.0</c:v>
                </c:pt>
                <c:pt idx="158">
                  <c:v>41343.0</c:v>
                </c:pt>
                <c:pt idx="159">
                  <c:v>41351.0</c:v>
                </c:pt>
                <c:pt idx="160">
                  <c:v>41352.0</c:v>
                </c:pt>
                <c:pt idx="161">
                  <c:v>41356.0</c:v>
                </c:pt>
                <c:pt idx="162">
                  <c:v>41361.0</c:v>
                </c:pt>
                <c:pt idx="163">
                  <c:v>41362.0</c:v>
                </c:pt>
                <c:pt idx="164">
                  <c:v>41363.0</c:v>
                </c:pt>
                <c:pt idx="165">
                  <c:v>41365.0</c:v>
                </c:pt>
                <c:pt idx="166">
                  <c:v>41366.0</c:v>
                </c:pt>
                <c:pt idx="167">
                  <c:v>41367.0</c:v>
                </c:pt>
                <c:pt idx="168">
                  <c:v>41368.0</c:v>
                </c:pt>
                <c:pt idx="169">
                  <c:v>41374.0</c:v>
                </c:pt>
                <c:pt idx="170">
                  <c:v>41375.0</c:v>
                </c:pt>
                <c:pt idx="171">
                  <c:v>41381.0</c:v>
                </c:pt>
                <c:pt idx="172">
                  <c:v>41382.0</c:v>
                </c:pt>
                <c:pt idx="173">
                  <c:v>41387.0</c:v>
                </c:pt>
                <c:pt idx="174">
                  <c:v>41388.0</c:v>
                </c:pt>
                <c:pt idx="175">
                  <c:v>41396.0</c:v>
                </c:pt>
                <c:pt idx="176">
                  <c:v>41400.0</c:v>
                </c:pt>
                <c:pt idx="177">
                  <c:v>41402.0</c:v>
                </c:pt>
                <c:pt idx="178">
                  <c:v>41403.0</c:v>
                </c:pt>
                <c:pt idx="179">
                  <c:v>41404.0</c:v>
                </c:pt>
                <c:pt idx="180">
                  <c:v>41409.0</c:v>
                </c:pt>
                <c:pt idx="181">
                  <c:v>41410.0</c:v>
                </c:pt>
                <c:pt idx="182">
                  <c:v>41411.0</c:v>
                </c:pt>
                <c:pt idx="183">
                  <c:v>41413.0</c:v>
                </c:pt>
                <c:pt idx="184">
                  <c:v>41414.0</c:v>
                </c:pt>
                <c:pt idx="185">
                  <c:v>41415.0</c:v>
                </c:pt>
                <c:pt idx="186">
                  <c:v>41417.0</c:v>
                </c:pt>
                <c:pt idx="187">
                  <c:v>41418.0</c:v>
                </c:pt>
                <c:pt idx="188">
                  <c:v>41419.0</c:v>
                </c:pt>
                <c:pt idx="189">
                  <c:v>41420.0</c:v>
                </c:pt>
                <c:pt idx="190">
                  <c:v>41423.0</c:v>
                </c:pt>
                <c:pt idx="191">
                  <c:v>41424.0</c:v>
                </c:pt>
                <c:pt idx="192">
                  <c:v>41426.0</c:v>
                </c:pt>
                <c:pt idx="193">
                  <c:v>41430.0</c:v>
                </c:pt>
                <c:pt idx="194">
                  <c:v>41431.0</c:v>
                </c:pt>
                <c:pt idx="195">
                  <c:v>41434.0</c:v>
                </c:pt>
                <c:pt idx="196">
                  <c:v>41439.0</c:v>
                </c:pt>
                <c:pt idx="197">
                  <c:v>41440.0</c:v>
                </c:pt>
                <c:pt idx="198">
                  <c:v>41442.0</c:v>
                </c:pt>
                <c:pt idx="199">
                  <c:v>41443.0</c:v>
                </c:pt>
                <c:pt idx="200">
                  <c:v>41444.0</c:v>
                </c:pt>
                <c:pt idx="201">
                  <c:v>41453.0</c:v>
                </c:pt>
                <c:pt idx="202">
                  <c:v>41454.0</c:v>
                </c:pt>
                <c:pt idx="203">
                  <c:v>41469.0</c:v>
                </c:pt>
                <c:pt idx="204">
                  <c:v>41470.0</c:v>
                </c:pt>
                <c:pt idx="205">
                  <c:v>41471.0</c:v>
                </c:pt>
                <c:pt idx="206">
                  <c:v>41472.0</c:v>
                </c:pt>
                <c:pt idx="207">
                  <c:v>41473.0</c:v>
                </c:pt>
                <c:pt idx="208">
                  <c:v>41474.0</c:v>
                </c:pt>
                <c:pt idx="209">
                  <c:v>41475.0</c:v>
                </c:pt>
                <c:pt idx="210">
                  <c:v>41479.0</c:v>
                </c:pt>
                <c:pt idx="211">
                  <c:v>41481.0</c:v>
                </c:pt>
                <c:pt idx="212">
                  <c:v>41495.0</c:v>
                </c:pt>
                <c:pt idx="213">
                  <c:v>41496.0</c:v>
                </c:pt>
              </c:numCache>
            </c:numRef>
          </c:cat>
          <c:val>
            <c:numRef>
              <c:f>'US 287_Rainfall'!$C$2:$C$251</c:f>
              <c:numCache>
                <c:formatCode>General</c:formatCode>
                <c:ptCount val="250"/>
                <c:pt idx="0">
                  <c:v>0.719685039370083</c:v>
                </c:pt>
                <c:pt idx="1">
                  <c:v>0.470078740157482</c:v>
                </c:pt>
                <c:pt idx="2">
                  <c:v>1.179921259842515</c:v>
                </c:pt>
                <c:pt idx="3">
                  <c:v>0.239763779527559</c:v>
                </c:pt>
                <c:pt idx="4">
                  <c:v>0.259842519685039</c:v>
                </c:pt>
                <c:pt idx="5">
                  <c:v>0.409448818897639</c:v>
                </c:pt>
                <c:pt idx="6">
                  <c:v>0.05</c:v>
                </c:pt>
                <c:pt idx="7">
                  <c:v>0.209842519685039</c:v>
                </c:pt>
                <c:pt idx="8">
                  <c:v>0.339763779527561</c:v>
                </c:pt>
                <c:pt idx="9">
                  <c:v>1.10984251968504</c:v>
                </c:pt>
                <c:pt idx="10">
                  <c:v>2.141732283464567</c:v>
                </c:pt>
                <c:pt idx="11">
                  <c:v>0.192913385826773</c:v>
                </c:pt>
                <c:pt idx="12">
                  <c:v>0.846456692913387</c:v>
                </c:pt>
                <c:pt idx="13">
                  <c:v>0.188976377952756</c:v>
                </c:pt>
                <c:pt idx="14">
                  <c:v>2.133858267716536</c:v>
                </c:pt>
                <c:pt idx="15">
                  <c:v>0.531496062992125</c:v>
                </c:pt>
                <c:pt idx="16">
                  <c:v>0.149606299212598</c:v>
                </c:pt>
                <c:pt idx="17">
                  <c:v>0.0590551181102363</c:v>
                </c:pt>
                <c:pt idx="18">
                  <c:v>0.448818897637797</c:v>
                </c:pt>
                <c:pt idx="19">
                  <c:v>0.948818897637798</c:v>
                </c:pt>
                <c:pt idx="20">
                  <c:v>0.0118110236220473</c:v>
                </c:pt>
                <c:pt idx="21">
                  <c:v>0.12992125984252</c:v>
                </c:pt>
                <c:pt idx="22">
                  <c:v>0.350393700787403</c:v>
                </c:pt>
                <c:pt idx="23">
                  <c:v>1.039370078740157</c:v>
                </c:pt>
                <c:pt idx="24">
                  <c:v>0.13</c:v>
                </c:pt>
                <c:pt idx="25">
                  <c:v>0.310000000000001</c:v>
                </c:pt>
                <c:pt idx="26">
                  <c:v>0.730000000000001</c:v>
                </c:pt>
                <c:pt idx="27">
                  <c:v>0.5</c:v>
                </c:pt>
                <c:pt idx="28">
                  <c:v>0.43</c:v>
                </c:pt>
                <c:pt idx="29">
                  <c:v>0.551181102362205</c:v>
                </c:pt>
                <c:pt idx="30">
                  <c:v>0.220472440944882</c:v>
                </c:pt>
                <c:pt idx="31">
                  <c:v>0.503937007874016</c:v>
                </c:pt>
                <c:pt idx="32">
                  <c:v>0.716535433070867</c:v>
                </c:pt>
                <c:pt idx="33">
                  <c:v>0.0393700787401575</c:v>
                </c:pt>
                <c:pt idx="34">
                  <c:v>0.228346456692914</c:v>
                </c:pt>
                <c:pt idx="35">
                  <c:v>0.15748031496063</c:v>
                </c:pt>
                <c:pt idx="36">
                  <c:v>0.692913385826769</c:v>
                </c:pt>
                <c:pt idx="37">
                  <c:v>0.173228346456694</c:v>
                </c:pt>
                <c:pt idx="38">
                  <c:v>0.149606299212598</c:v>
                </c:pt>
                <c:pt idx="39">
                  <c:v>1.133858273465802</c:v>
                </c:pt>
                <c:pt idx="40">
                  <c:v>1.55905510496906</c:v>
                </c:pt>
                <c:pt idx="41">
                  <c:v>0.905511798117105</c:v>
                </c:pt>
                <c:pt idx="42">
                  <c:v>0.716535433070867</c:v>
                </c:pt>
                <c:pt idx="43">
                  <c:v>0.992125984251966</c:v>
                </c:pt>
                <c:pt idx="44">
                  <c:v>0.141732283464568</c:v>
                </c:pt>
                <c:pt idx="45">
                  <c:v>0.46456692913386</c:v>
                </c:pt>
                <c:pt idx="46">
                  <c:v>2.409448818897638</c:v>
                </c:pt>
                <c:pt idx="47">
                  <c:v>0.314960629921262</c:v>
                </c:pt>
                <c:pt idx="48">
                  <c:v>0.36220472440945</c:v>
                </c:pt>
                <c:pt idx="49">
                  <c:v>1.173228346456693</c:v>
                </c:pt>
                <c:pt idx="50">
                  <c:v>3.15748031496063</c:v>
                </c:pt>
                <c:pt idx="51">
                  <c:v>0.0866141732283465</c:v>
                </c:pt>
                <c:pt idx="52">
                  <c:v>0.0944881889763779</c:v>
                </c:pt>
                <c:pt idx="53">
                  <c:v>0.0551181102362205</c:v>
                </c:pt>
                <c:pt idx="54">
                  <c:v>0.133858267716535</c:v>
                </c:pt>
                <c:pt idx="55">
                  <c:v>0.220472440944882</c:v>
                </c:pt>
                <c:pt idx="56">
                  <c:v>0.141732283464568</c:v>
                </c:pt>
                <c:pt idx="57">
                  <c:v>0.220472440944882</c:v>
                </c:pt>
                <c:pt idx="58">
                  <c:v>2.362204724409448</c:v>
                </c:pt>
                <c:pt idx="59">
                  <c:v>0.0866141732283465</c:v>
                </c:pt>
                <c:pt idx="60">
                  <c:v>0.125984251968504</c:v>
                </c:pt>
                <c:pt idx="61">
                  <c:v>1.055118110236224</c:v>
                </c:pt>
                <c:pt idx="62">
                  <c:v>0.173228346456694</c:v>
                </c:pt>
                <c:pt idx="63">
                  <c:v>4.582677165354353</c:v>
                </c:pt>
                <c:pt idx="64">
                  <c:v>0.110236220472441</c:v>
                </c:pt>
                <c:pt idx="65">
                  <c:v>0.188976377952756</c:v>
                </c:pt>
                <c:pt idx="66">
                  <c:v>0.110236220472441</c:v>
                </c:pt>
                <c:pt idx="67">
                  <c:v>0.04</c:v>
                </c:pt>
                <c:pt idx="68">
                  <c:v>0.03</c:v>
                </c:pt>
                <c:pt idx="69">
                  <c:v>0.06</c:v>
                </c:pt>
                <c:pt idx="70">
                  <c:v>0.11</c:v>
                </c:pt>
                <c:pt idx="71">
                  <c:v>0.2</c:v>
                </c:pt>
                <c:pt idx="72">
                  <c:v>0.12</c:v>
                </c:pt>
                <c:pt idx="73">
                  <c:v>0.29</c:v>
                </c:pt>
                <c:pt idx="74">
                  <c:v>0.07</c:v>
                </c:pt>
                <c:pt idx="75">
                  <c:v>0.13</c:v>
                </c:pt>
                <c:pt idx="76">
                  <c:v>0.46</c:v>
                </c:pt>
                <c:pt idx="77">
                  <c:v>0.11</c:v>
                </c:pt>
                <c:pt idx="78">
                  <c:v>0.09</c:v>
                </c:pt>
                <c:pt idx="79">
                  <c:v>0.16</c:v>
                </c:pt>
                <c:pt idx="80">
                  <c:v>0.9</c:v>
                </c:pt>
                <c:pt idx="81">
                  <c:v>0.11</c:v>
                </c:pt>
                <c:pt idx="83">
                  <c:v>0.25</c:v>
                </c:pt>
                <c:pt idx="84">
                  <c:v>0.17</c:v>
                </c:pt>
                <c:pt idx="85">
                  <c:v>0.01</c:v>
                </c:pt>
                <c:pt idx="86">
                  <c:v>0.01</c:v>
                </c:pt>
                <c:pt idx="87">
                  <c:v>0.01</c:v>
                </c:pt>
                <c:pt idx="88">
                  <c:v>0.59</c:v>
                </c:pt>
                <c:pt idx="89">
                  <c:v>0.09</c:v>
                </c:pt>
                <c:pt idx="90">
                  <c:v>0.44</c:v>
                </c:pt>
                <c:pt idx="91">
                  <c:v>0.840000000000001</c:v>
                </c:pt>
                <c:pt idx="92">
                  <c:v>0.01</c:v>
                </c:pt>
                <c:pt idx="93">
                  <c:v>2.57</c:v>
                </c:pt>
                <c:pt idx="94">
                  <c:v>0.07</c:v>
                </c:pt>
                <c:pt idx="95">
                  <c:v>0.740000000000002</c:v>
                </c:pt>
                <c:pt idx="96">
                  <c:v>0.09</c:v>
                </c:pt>
                <c:pt idx="97">
                  <c:v>0.01</c:v>
                </c:pt>
                <c:pt idx="98">
                  <c:v>0.01</c:v>
                </c:pt>
                <c:pt idx="99">
                  <c:v>0.02</c:v>
                </c:pt>
                <c:pt idx="100">
                  <c:v>0.88</c:v>
                </c:pt>
                <c:pt idx="101">
                  <c:v>0.01</c:v>
                </c:pt>
                <c:pt idx="102">
                  <c:v>1.129999999999995</c:v>
                </c:pt>
                <c:pt idx="103">
                  <c:v>0.01</c:v>
                </c:pt>
                <c:pt idx="104">
                  <c:v>0.02</c:v>
                </c:pt>
                <c:pt idx="105">
                  <c:v>1.1</c:v>
                </c:pt>
                <c:pt idx="106">
                  <c:v>0.01</c:v>
                </c:pt>
                <c:pt idx="107">
                  <c:v>0.1</c:v>
                </c:pt>
                <c:pt idx="108">
                  <c:v>0.01</c:v>
                </c:pt>
                <c:pt idx="109">
                  <c:v>0.41</c:v>
                </c:pt>
                <c:pt idx="110">
                  <c:v>0.04</c:v>
                </c:pt>
                <c:pt idx="111">
                  <c:v>0.01</c:v>
                </c:pt>
                <c:pt idx="112">
                  <c:v>0.04</c:v>
                </c:pt>
                <c:pt idx="113">
                  <c:v>0.68</c:v>
                </c:pt>
                <c:pt idx="114">
                  <c:v>0.18</c:v>
                </c:pt>
                <c:pt idx="115">
                  <c:v>0.700000000000001</c:v>
                </c:pt>
                <c:pt idx="116">
                  <c:v>0.11</c:v>
                </c:pt>
                <c:pt idx="117">
                  <c:v>0.08</c:v>
                </c:pt>
                <c:pt idx="118">
                  <c:v>0.17</c:v>
                </c:pt>
                <c:pt idx="119">
                  <c:v>0.06</c:v>
                </c:pt>
                <c:pt idx="120">
                  <c:v>0.17</c:v>
                </c:pt>
                <c:pt idx="121">
                  <c:v>0.01</c:v>
                </c:pt>
                <c:pt idx="122">
                  <c:v>0.46</c:v>
                </c:pt>
                <c:pt idx="123">
                  <c:v>0.01</c:v>
                </c:pt>
                <c:pt idx="124">
                  <c:v>0.16</c:v>
                </c:pt>
                <c:pt idx="125">
                  <c:v>0.2</c:v>
                </c:pt>
                <c:pt idx="126">
                  <c:v>1.82</c:v>
                </c:pt>
                <c:pt idx="127">
                  <c:v>0.06</c:v>
                </c:pt>
                <c:pt idx="128">
                  <c:v>0.06</c:v>
                </c:pt>
                <c:pt idx="129">
                  <c:v>0.79</c:v>
                </c:pt>
                <c:pt idx="130">
                  <c:v>0.01</c:v>
                </c:pt>
                <c:pt idx="131">
                  <c:v>0.07</c:v>
                </c:pt>
                <c:pt idx="132">
                  <c:v>0.09</c:v>
                </c:pt>
                <c:pt idx="133">
                  <c:v>0.03</c:v>
                </c:pt>
                <c:pt idx="134">
                  <c:v>0.01</c:v>
                </c:pt>
                <c:pt idx="135">
                  <c:v>0.05</c:v>
                </c:pt>
                <c:pt idx="136">
                  <c:v>0.27</c:v>
                </c:pt>
                <c:pt idx="137">
                  <c:v>0.14</c:v>
                </c:pt>
                <c:pt idx="138">
                  <c:v>0.02</c:v>
                </c:pt>
                <c:pt idx="139">
                  <c:v>0.11</c:v>
                </c:pt>
                <c:pt idx="140">
                  <c:v>0.09</c:v>
                </c:pt>
                <c:pt idx="141">
                  <c:v>1.27</c:v>
                </c:pt>
                <c:pt idx="142">
                  <c:v>0.06</c:v>
                </c:pt>
                <c:pt idx="143">
                  <c:v>0.17</c:v>
                </c:pt>
                <c:pt idx="144" formatCode="0.000">
                  <c:v>1.728346456692914</c:v>
                </c:pt>
                <c:pt idx="145" formatCode="0.000">
                  <c:v>0.830708661417323</c:v>
                </c:pt>
                <c:pt idx="146" formatCode="0.000">
                  <c:v>0.610236220472441</c:v>
                </c:pt>
                <c:pt idx="147" formatCode="0.000">
                  <c:v>0.031496062992126</c:v>
                </c:pt>
                <c:pt idx="148" formatCode="0.000">
                  <c:v>0.181102362204724</c:v>
                </c:pt>
                <c:pt idx="149">
                  <c:v>0.09</c:v>
                </c:pt>
                <c:pt idx="150">
                  <c:v>0.52</c:v>
                </c:pt>
                <c:pt idx="151">
                  <c:v>0.45</c:v>
                </c:pt>
                <c:pt idx="152">
                  <c:v>0.11</c:v>
                </c:pt>
                <c:pt idx="153" formatCode="0.000">
                  <c:v>0.06</c:v>
                </c:pt>
                <c:pt idx="154" formatCode="0.000">
                  <c:v>0.380000000000001</c:v>
                </c:pt>
                <c:pt idx="155" formatCode="0.000">
                  <c:v>0.14</c:v>
                </c:pt>
                <c:pt idx="156" formatCode="0.000">
                  <c:v>0.05</c:v>
                </c:pt>
                <c:pt idx="157" formatCode="0.000">
                  <c:v>0.88</c:v>
                </c:pt>
                <c:pt idx="158" formatCode="0.000">
                  <c:v>0.13</c:v>
                </c:pt>
                <c:pt idx="159" formatCode="0.000">
                  <c:v>0.03</c:v>
                </c:pt>
                <c:pt idx="160" formatCode="0.000">
                  <c:v>0.06</c:v>
                </c:pt>
                <c:pt idx="161" formatCode="0.000">
                  <c:v>0.310000000000001</c:v>
                </c:pt>
                <c:pt idx="162" formatCode="0.000">
                  <c:v>0.01</c:v>
                </c:pt>
                <c:pt idx="163" formatCode="0.000">
                  <c:v>0.04</c:v>
                </c:pt>
                <c:pt idx="164" formatCode="0.000">
                  <c:v>0.41</c:v>
                </c:pt>
                <c:pt idx="165" formatCode="0.000">
                  <c:v>0.01</c:v>
                </c:pt>
                <c:pt idx="166" formatCode="0.000">
                  <c:v>0.37</c:v>
                </c:pt>
                <c:pt idx="167" formatCode="0.000">
                  <c:v>0.97</c:v>
                </c:pt>
                <c:pt idx="168" formatCode="0.000">
                  <c:v>0.01</c:v>
                </c:pt>
                <c:pt idx="169" formatCode="0.000">
                  <c:v>0.15</c:v>
                </c:pt>
                <c:pt idx="170" formatCode="0.000">
                  <c:v>0.02</c:v>
                </c:pt>
                <c:pt idx="171" formatCode="0.000">
                  <c:v>0.05</c:v>
                </c:pt>
                <c:pt idx="172" formatCode="0.000">
                  <c:v>0.850000000000001</c:v>
                </c:pt>
                <c:pt idx="173" formatCode="0.000">
                  <c:v>0.05</c:v>
                </c:pt>
                <c:pt idx="174" formatCode="0.000">
                  <c:v>0.01</c:v>
                </c:pt>
                <c:pt idx="175" formatCode="0.000">
                  <c:v>0.03</c:v>
                </c:pt>
                <c:pt idx="176" formatCode="0.000">
                  <c:v>0.06</c:v>
                </c:pt>
                <c:pt idx="177" formatCode="0.000">
                  <c:v>0.06</c:v>
                </c:pt>
                <c:pt idx="178" formatCode="0.000">
                  <c:v>0.58</c:v>
                </c:pt>
                <c:pt idx="179" formatCode="0.000">
                  <c:v>0.03</c:v>
                </c:pt>
                <c:pt idx="180" formatCode="0.000">
                  <c:v>1.27</c:v>
                </c:pt>
                <c:pt idx="181" formatCode="0.000">
                  <c:v>0.08</c:v>
                </c:pt>
                <c:pt idx="182" formatCode="0.000">
                  <c:v>0.24</c:v>
                </c:pt>
                <c:pt idx="183" formatCode="0.000">
                  <c:v>0.1</c:v>
                </c:pt>
                <c:pt idx="184" formatCode="0.000">
                  <c:v>0.15</c:v>
                </c:pt>
                <c:pt idx="185" formatCode="0.000">
                  <c:v>0.35</c:v>
                </c:pt>
                <c:pt idx="186" formatCode="0.000">
                  <c:v>0.03</c:v>
                </c:pt>
                <c:pt idx="187" formatCode="0.000">
                  <c:v>0.600000000000001</c:v>
                </c:pt>
                <c:pt idx="188" formatCode="0.000">
                  <c:v>0.27</c:v>
                </c:pt>
                <c:pt idx="189" formatCode="0.000">
                  <c:v>0.04</c:v>
                </c:pt>
                <c:pt idx="190" formatCode="0.000">
                  <c:v>0.390000000000001</c:v>
                </c:pt>
                <c:pt idx="191" formatCode="0.000">
                  <c:v>0.03</c:v>
                </c:pt>
                <c:pt idx="192">
                  <c:v>0.12</c:v>
                </c:pt>
                <c:pt idx="193">
                  <c:v>0.08</c:v>
                </c:pt>
                <c:pt idx="194">
                  <c:v>0.600000000000001</c:v>
                </c:pt>
                <c:pt idx="195">
                  <c:v>0.42</c:v>
                </c:pt>
                <c:pt idx="196">
                  <c:v>0.06</c:v>
                </c:pt>
                <c:pt idx="197">
                  <c:v>0.13</c:v>
                </c:pt>
                <c:pt idx="198">
                  <c:v>0.54</c:v>
                </c:pt>
                <c:pt idx="199">
                  <c:v>0.380000000000001</c:v>
                </c:pt>
                <c:pt idx="200">
                  <c:v>0.05</c:v>
                </c:pt>
                <c:pt idx="201">
                  <c:v>0.12</c:v>
                </c:pt>
                <c:pt idx="202">
                  <c:v>0.01</c:v>
                </c:pt>
                <c:pt idx="203">
                  <c:v>1.180000000000004</c:v>
                </c:pt>
                <c:pt idx="204">
                  <c:v>0.92</c:v>
                </c:pt>
                <c:pt idx="205">
                  <c:v>0.42</c:v>
                </c:pt>
                <c:pt idx="206">
                  <c:v>0.17</c:v>
                </c:pt>
                <c:pt idx="207">
                  <c:v>0.023</c:v>
                </c:pt>
                <c:pt idx="208">
                  <c:v>0.01</c:v>
                </c:pt>
                <c:pt idx="209">
                  <c:v>0.08</c:v>
                </c:pt>
                <c:pt idx="210">
                  <c:v>0.04</c:v>
                </c:pt>
                <c:pt idx="211">
                  <c:v>0.760000000000002</c:v>
                </c:pt>
                <c:pt idx="212">
                  <c:v>0.26</c:v>
                </c:pt>
                <c:pt idx="213">
                  <c:v>0.01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03961920"/>
        <c:axId val="631244016"/>
      </c:barChart>
      <c:scatterChart>
        <c:scatterStyle val="lineMarker"/>
        <c:varyColors val="0"/>
        <c:ser>
          <c:idx val="0"/>
          <c:order val="1"/>
          <c:tx>
            <c:v>Average Rainfall</c:v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xVal>
            <c:numRef>
              <c:f>'US 287_Rainfall'!$H$27:$H$58</c:f>
              <c:numCache>
                <c:formatCode>m/d/yyyy</c:formatCode>
                <c:ptCount val="32"/>
                <c:pt idx="0">
                  <c:v>40544.0</c:v>
                </c:pt>
                <c:pt idx="1">
                  <c:v>40575.0</c:v>
                </c:pt>
                <c:pt idx="2">
                  <c:v>40603.0</c:v>
                </c:pt>
                <c:pt idx="3">
                  <c:v>40634.0</c:v>
                </c:pt>
                <c:pt idx="4">
                  <c:v>40664.0</c:v>
                </c:pt>
                <c:pt idx="5">
                  <c:v>40695.0</c:v>
                </c:pt>
                <c:pt idx="6">
                  <c:v>40725.0</c:v>
                </c:pt>
                <c:pt idx="7">
                  <c:v>40756.0</c:v>
                </c:pt>
                <c:pt idx="8">
                  <c:v>40787.0</c:v>
                </c:pt>
                <c:pt idx="9">
                  <c:v>40817.0</c:v>
                </c:pt>
                <c:pt idx="10">
                  <c:v>40848.0</c:v>
                </c:pt>
                <c:pt idx="11">
                  <c:v>40878.0</c:v>
                </c:pt>
                <c:pt idx="12">
                  <c:v>40909.0</c:v>
                </c:pt>
                <c:pt idx="13">
                  <c:v>40940.0</c:v>
                </c:pt>
                <c:pt idx="14">
                  <c:v>40969.0</c:v>
                </c:pt>
                <c:pt idx="15">
                  <c:v>41000.0</c:v>
                </c:pt>
                <c:pt idx="16">
                  <c:v>41030.0</c:v>
                </c:pt>
                <c:pt idx="17">
                  <c:v>41061.0</c:v>
                </c:pt>
                <c:pt idx="18">
                  <c:v>41091.0</c:v>
                </c:pt>
                <c:pt idx="19">
                  <c:v>41122.0</c:v>
                </c:pt>
                <c:pt idx="20">
                  <c:v>41153.0</c:v>
                </c:pt>
                <c:pt idx="21">
                  <c:v>41183.0</c:v>
                </c:pt>
                <c:pt idx="22">
                  <c:v>41214.0</c:v>
                </c:pt>
                <c:pt idx="23">
                  <c:v>41244.0</c:v>
                </c:pt>
                <c:pt idx="24">
                  <c:v>41275.0</c:v>
                </c:pt>
                <c:pt idx="25">
                  <c:v>41306.0</c:v>
                </c:pt>
                <c:pt idx="26">
                  <c:v>41334.0</c:v>
                </c:pt>
                <c:pt idx="27">
                  <c:v>41365.0</c:v>
                </c:pt>
                <c:pt idx="28">
                  <c:v>41395.0</c:v>
                </c:pt>
                <c:pt idx="29">
                  <c:v>41426.0</c:v>
                </c:pt>
                <c:pt idx="30">
                  <c:v>41456.0</c:v>
                </c:pt>
                <c:pt idx="31">
                  <c:v>41487.0</c:v>
                </c:pt>
              </c:numCache>
            </c:numRef>
          </c:xVal>
          <c:yVal>
            <c:numRef>
              <c:f>'US 287_Rainfall'!$I$27:$I$58</c:f>
              <c:numCache>
                <c:formatCode>General</c:formatCode>
                <c:ptCount val="32"/>
                <c:pt idx="0">
                  <c:v>2.27</c:v>
                </c:pt>
                <c:pt idx="1">
                  <c:v>3.05</c:v>
                </c:pt>
                <c:pt idx="2">
                  <c:v>3.84</c:v>
                </c:pt>
                <c:pt idx="3">
                  <c:v>3.34</c:v>
                </c:pt>
                <c:pt idx="4">
                  <c:v>3.99</c:v>
                </c:pt>
                <c:pt idx="5">
                  <c:v>4.119999999999997</c:v>
                </c:pt>
                <c:pt idx="6">
                  <c:v>2.66</c:v>
                </c:pt>
                <c:pt idx="7">
                  <c:v>2.34</c:v>
                </c:pt>
                <c:pt idx="8">
                  <c:v>3.05</c:v>
                </c:pt>
                <c:pt idx="9">
                  <c:v>4.45</c:v>
                </c:pt>
                <c:pt idx="10">
                  <c:v>3.03</c:v>
                </c:pt>
                <c:pt idx="11">
                  <c:v>3.1</c:v>
                </c:pt>
                <c:pt idx="12">
                  <c:v>2.27</c:v>
                </c:pt>
                <c:pt idx="13">
                  <c:v>3.05</c:v>
                </c:pt>
                <c:pt idx="14">
                  <c:v>3.84</c:v>
                </c:pt>
                <c:pt idx="15">
                  <c:v>3.34</c:v>
                </c:pt>
                <c:pt idx="16">
                  <c:v>3.99</c:v>
                </c:pt>
                <c:pt idx="17">
                  <c:v>4.119999999999997</c:v>
                </c:pt>
                <c:pt idx="18">
                  <c:v>2.66</c:v>
                </c:pt>
                <c:pt idx="19">
                  <c:v>2.34</c:v>
                </c:pt>
                <c:pt idx="20">
                  <c:v>3.05</c:v>
                </c:pt>
                <c:pt idx="21">
                  <c:v>4.45</c:v>
                </c:pt>
                <c:pt idx="22">
                  <c:v>3.03</c:v>
                </c:pt>
                <c:pt idx="23">
                  <c:v>3.1</c:v>
                </c:pt>
                <c:pt idx="24">
                  <c:v>2.27</c:v>
                </c:pt>
                <c:pt idx="25">
                  <c:v>3.05</c:v>
                </c:pt>
                <c:pt idx="26">
                  <c:v>3.84</c:v>
                </c:pt>
                <c:pt idx="27">
                  <c:v>3.34</c:v>
                </c:pt>
                <c:pt idx="28">
                  <c:v>3.99</c:v>
                </c:pt>
                <c:pt idx="29">
                  <c:v>4.119999999999997</c:v>
                </c:pt>
                <c:pt idx="30">
                  <c:v>2.66</c:v>
                </c:pt>
                <c:pt idx="31">
                  <c:v>2.34</c:v>
                </c:pt>
              </c:numCache>
            </c:numRef>
          </c:yVal>
          <c:smooth val="0"/>
        </c:ser>
        <c:ser>
          <c:idx val="1"/>
          <c:order val="2"/>
          <c:tx>
            <c:v>Total Rainfall</c:v>
          </c:tx>
          <c:spPr>
            <a:ln>
              <a:solidFill>
                <a:srgbClr val="FF3300"/>
              </a:solidFill>
            </a:ln>
          </c:spPr>
          <c:marker>
            <c:symbol val="none"/>
          </c:marker>
          <c:xVal>
            <c:numRef>
              <c:f>'US 287_Rainfall'!$L$27:$L$58</c:f>
              <c:numCache>
                <c:formatCode>m/d/yyyy</c:formatCode>
                <c:ptCount val="32"/>
                <c:pt idx="0">
                  <c:v>40544.0</c:v>
                </c:pt>
                <c:pt idx="1">
                  <c:v>40575.0</c:v>
                </c:pt>
                <c:pt idx="2">
                  <c:v>40603.0</c:v>
                </c:pt>
                <c:pt idx="3">
                  <c:v>40636.0</c:v>
                </c:pt>
                <c:pt idx="4">
                  <c:v>40664.0</c:v>
                </c:pt>
                <c:pt idx="5">
                  <c:v>40695.0</c:v>
                </c:pt>
                <c:pt idx="6">
                  <c:v>40725.0</c:v>
                </c:pt>
                <c:pt idx="7">
                  <c:v>40756.0</c:v>
                </c:pt>
                <c:pt idx="8">
                  <c:v>40787.0</c:v>
                </c:pt>
                <c:pt idx="9">
                  <c:v>40817.0</c:v>
                </c:pt>
                <c:pt idx="10">
                  <c:v>40848.0</c:v>
                </c:pt>
                <c:pt idx="11">
                  <c:v>40878.0</c:v>
                </c:pt>
                <c:pt idx="12">
                  <c:v>40909.0</c:v>
                </c:pt>
                <c:pt idx="13">
                  <c:v>40940.0</c:v>
                </c:pt>
                <c:pt idx="14">
                  <c:v>40969.0</c:v>
                </c:pt>
                <c:pt idx="15">
                  <c:v>41002.0</c:v>
                </c:pt>
                <c:pt idx="16">
                  <c:v>41030.0</c:v>
                </c:pt>
                <c:pt idx="17">
                  <c:v>41061.0</c:v>
                </c:pt>
                <c:pt idx="18">
                  <c:v>41091.0</c:v>
                </c:pt>
                <c:pt idx="19">
                  <c:v>41122.0</c:v>
                </c:pt>
                <c:pt idx="20">
                  <c:v>41153.0</c:v>
                </c:pt>
                <c:pt idx="21">
                  <c:v>41183.0</c:v>
                </c:pt>
                <c:pt idx="22">
                  <c:v>41214.0</c:v>
                </c:pt>
                <c:pt idx="23">
                  <c:v>41244.0</c:v>
                </c:pt>
                <c:pt idx="24">
                  <c:v>41275.0</c:v>
                </c:pt>
                <c:pt idx="25">
                  <c:v>41306.0</c:v>
                </c:pt>
                <c:pt idx="26">
                  <c:v>41334.0</c:v>
                </c:pt>
                <c:pt idx="27">
                  <c:v>41365.0</c:v>
                </c:pt>
                <c:pt idx="28">
                  <c:v>41395.0</c:v>
                </c:pt>
                <c:pt idx="29">
                  <c:v>41426.0</c:v>
                </c:pt>
                <c:pt idx="30">
                  <c:v>41456.0</c:v>
                </c:pt>
                <c:pt idx="31">
                  <c:v>41487.0</c:v>
                </c:pt>
              </c:numCache>
            </c:numRef>
          </c:xVal>
          <c:yVal>
            <c:numRef>
              <c:f>'US 287_Rainfall'!$M$27:$M$58</c:f>
              <c:numCache>
                <c:formatCode>General</c:formatCode>
                <c:ptCount val="32"/>
                <c:pt idx="0">
                  <c:v>2.088976377952766</c:v>
                </c:pt>
                <c:pt idx="1">
                  <c:v>0.599606299212599</c:v>
                </c:pt>
                <c:pt idx="2">
                  <c:v>0.0</c:v>
                </c:pt>
                <c:pt idx="3">
                  <c:v>4.479921259842532</c:v>
                </c:pt>
                <c:pt idx="4">
                  <c:v>3.322834645669292</c:v>
                </c:pt>
                <c:pt idx="5">
                  <c:v>0.948818897637798</c:v>
                </c:pt>
                <c:pt idx="6">
                  <c:v>0.0118110236220473</c:v>
                </c:pt>
                <c:pt idx="7">
                  <c:v>0.12992125984252</c:v>
                </c:pt>
                <c:pt idx="8">
                  <c:v>1.519763779527558</c:v>
                </c:pt>
                <c:pt idx="9">
                  <c:v>3.24559055118112</c:v>
                </c:pt>
                <c:pt idx="10">
                  <c:v>2.007874015748032</c:v>
                </c:pt>
                <c:pt idx="11">
                  <c:v>5.598425176551935</c:v>
                </c:pt>
                <c:pt idx="12">
                  <c:v>7.88188976377953</c:v>
                </c:pt>
                <c:pt idx="13">
                  <c:v>3.314960629921238</c:v>
                </c:pt>
                <c:pt idx="14">
                  <c:v>6.133858267716525</c:v>
                </c:pt>
                <c:pt idx="15">
                  <c:v>0.739212598425197</c:v>
                </c:pt>
                <c:pt idx="16">
                  <c:v>4.849999999999999</c:v>
                </c:pt>
                <c:pt idx="17">
                  <c:v>3.489999999999999</c:v>
                </c:pt>
                <c:pt idx="18">
                  <c:v>3.18</c:v>
                </c:pt>
                <c:pt idx="19">
                  <c:v>2.18</c:v>
                </c:pt>
                <c:pt idx="20">
                  <c:v>3.309999999999999</c:v>
                </c:pt>
                <c:pt idx="21">
                  <c:v>0.870000000000002</c:v>
                </c:pt>
                <c:pt idx="22">
                  <c:v>0.18</c:v>
                </c:pt>
                <c:pt idx="23">
                  <c:v>2.13</c:v>
                </c:pt>
                <c:pt idx="24" formatCode="0.000">
                  <c:v>3.381889763779527</c:v>
                </c:pt>
                <c:pt idx="25">
                  <c:v>1.8</c:v>
                </c:pt>
                <c:pt idx="26" formatCode="0.000">
                  <c:v>1.87</c:v>
                </c:pt>
                <c:pt idx="27" formatCode="0.000">
                  <c:v>2.49</c:v>
                </c:pt>
                <c:pt idx="28" formatCode="0.000">
                  <c:v>4.31</c:v>
                </c:pt>
                <c:pt idx="29">
                  <c:v>2.51</c:v>
                </c:pt>
                <c:pt idx="30">
                  <c:v>3.603</c:v>
                </c:pt>
                <c:pt idx="31">
                  <c:v>0.27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3961920"/>
        <c:axId val="631244016"/>
      </c:scatterChart>
      <c:dateAx>
        <c:axId val="603961920"/>
        <c:scaling>
          <c:orientation val="minMax"/>
          <c:max val="41516.0"/>
          <c:min val="40740.0"/>
        </c:scaling>
        <c:delete val="1"/>
        <c:axPos val="b"/>
        <c:numFmt formatCode="m/d/yy;@" sourceLinked="1"/>
        <c:majorTickMark val="out"/>
        <c:minorTickMark val="none"/>
        <c:tickLblPos val="none"/>
        <c:crossAx val="631244016"/>
        <c:crosses val="autoZero"/>
        <c:auto val="1"/>
        <c:lblOffset val="100"/>
        <c:baseTimeUnit val="days"/>
        <c:majorUnit val="1.0"/>
        <c:majorTimeUnit val="months"/>
      </c:dateAx>
      <c:valAx>
        <c:axId val="631244016"/>
        <c:scaling>
          <c:orientation val="minMax"/>
          <c:max val="8.0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Rainfall (inch)</a:t>
                </a:r>
              </a:p>
            </c:rich>
          </c:tx>
          <c:layout>
            <c:manualLayout>
              <c:xMode val="edge"/>
              <c:yMode val="edge"/>
              <c:x val="0.00224008963180689"/>
              <c:y val="0.2908196631671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603961920"/>
        <c:crosses val="autoZero"/>
        <c:crossBetween val="between"/>
        <c:majorUnit val="4.0"/>
      </c:valAx>
      <c:spPr>
        <a:noFill/>
        <a:ln>
          <a:solidFill>
            <a:schemeClr val="tx1"/>
          </a:solidFill>
        </a:ln>
      </c:spPr>
    </c:plotArea>
    <c:legend>
      <c:legendPos val="t"/>
      <c:layout>
        <c:manualLayout>
          <c:xMode val="edge"/>
          <c:yMode val="edge"/>
          <c:x val="0.331573890220247"/>
          <c:y val="0.0"/>
          <c:w val="0.32815645326943"/>
          <c:h val="0.2485"/>
        </c:manualLayout>
      </c:layout>
      <c:overlay val="0"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900">
          <a:latin typeface="Garamond" pitchFamily="18" charset="0"/>
        </a:defRPr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n-US" sz="1200" dirty="0"/>
              <a:t>Comparison of </a:t>
            </a:r>
            <a:r>
              <a:rPr lang="en-US" sz="1200" dirty="0" smtClean="0"/>
              <a:t>Horizontal</a:t>
            </a:r>
            <a:r>
              <a:rPr lang="en-US" sz="1200" baseline="0" dirty="0" smtClean="0"/>
              <a:t> </a:t>
            </a:r>
            <a:r>
              <a:rPr lang="en-US" sz="1200" baseline="0" dirty="0"/>
              <a:t>Movement with Temperature</a:t>
            </a:r>
            <a:endParaRPr lang="en-US" sz="120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28251093613298"/>
          <c:y val="0.267048519976672"/>
          <c:w val="0.751653105861767"/>
          <c:h val="0.416353432794585"/>
        </c:manualLayout>
      </c:layout>
      <c:barChart>
        <c:barDir val="col"/>
        <c:grouping val="clustered"/>
        <c:varyColors val="0"/>
        <c:ser>
          <c:idx val="14"/>
          <c:order val="2"/>
          <c:tx>
            <c:v>Daily Highest Temperature</c:v>
          </c:tx>
          <c:spPr>
            <a:solidFill>
              <a:srgbClr val="00B050"/>
            </a:solidFill>
            <a:ln w="25400">
              <a:solidFill>
                <a:srgbClr val="00B050"/>
              </a:solidFill>
            </a:ln>
          </c:spPr>
          <c:invertIfNegative val="0"/>
          <c:cat>
            <c:numRef>
              <c:f>Temp!$A$2:$A$610</c:f>
              <c:numCache>
                <c:formatCode>m/d/yyyy</c:formatCode>
                <c:ptCount val="609"/>
                <c:pt idx="0">
                  <c:v>40909.0</c:v>
                </c:pt>
                <c:pt idx="1">
                  <c:v>40910.0</c:v>
                </c:pt>
                <c:pt idx="2">
                  <c:v>40911.0</c:v>
                </c:pt>
                <c:pt idx="3">
                  <c:v>40912.0</c:v>
                </c:pt>
                <c:pt idx="4">
                  <c:v>40913.0</c:v>
                </c:pt>
                <c:pt idx="5">
                  <c:v>40914.0</c:v>
                </c:pt>
                <c:pt idx="6">
                  <c:v>40915.0</c:v>
                </c:pt>
                <c:pt idx="7">
                  <c:v>40916.0</c:v>
                </c:pt>
                <c:pt idx="8">
                  <c:v>40917.0</c:v>
                </c:pt>
                <c:pt idx="9">
                  <c:v>40918.0</c:v>
                </c:pt>
                <c:pt idx="10">
                  <c:v>40919.0</c:v>
                </c:pt>
                <c:pt idx="11">
                  <c:v>40920.0</c:v>
                </c:pt>
                <c:pt idx="12">
                  <c:v>40921.0</c:v>
                </c:pt>
                <c:pt idx="13">
                  <c:v>40922.0</c:v>
                </c:pt>
                <c:pt idx="14">
                  <c:v>40923.0</c:v>
                </c:pt>
                <c:pt idx="15">
                  <c:v>40924.0</c:v>
                </c:pt>
                <c:pt idx="16">
                  <c:v>40925.0</c:v>
                </c:pt>
                <c:pt idx="17">
                  <c:v>40926.0</c:v>
                </c:pt>
                <c:pt idx="18">
                  <c:v>40927.0</c:v>
                </c:pt>
                <c:pt idx="19">
                  <c:v>40928.0</c:v>
                </c:pt>
                <c:pt idx="20">
                  <c:v>40929.0</c:v>
                </c:pt>
                <c:pt idx="21">
                  <c:v>40930.0</c:v>
                </c:pt>
                <c:pt idx="22">
                  <c:v>40931.0</c:v>
                </c:pt>
                <c:pt idx="23">
                  <c:v>40932.0</c:v>
                </c:pt>
                <c:pt idx="24">
                  <c:v>40933.0</c:v>
                </c:pt>
                <c:pt idx="25">
                  <c:v>40934.0</c:v>
                </c:pt>
                <c:pt idx="26">
                  <c:v>40935.0</c:v>
                </c:pt>
                <c:pt idx="27">
                  <c:v>40936.0</c:v>
                </c:pt>
                <c:pt idx="28">
                  <c:v>40937.0</c:v>
                </c:pt>
                <c:pt idx="29">
                  <c:v>40938.0</c:v>
                </c:pt>
                <c:pt idx="30">
                  <c:v>40939.0</c:v>
                </c:pt>
                <c:pt idx="31">
                  <c:v>40940.0</c:v>
                </c:pt>
                <c:pt idx="32">
                  <c:v>40941.0</c:v>
                </c:pt>
                <c:pt idx="33">
                  <c:v>40942.0</c:v>
                </c:pt>
                <c:pt idx="34">
                  <c:v>40943.0</c:v>
                </c:pt>
                <c:pt idx="35">
                  <c:v>40944.0</c:v>
                </c:pt>
                <c:pt idx="36">
                  <c:v>40945.0</c:v>
                </c:pt>
                <c:pt idx="37">
                  <c:v>40946.0</c:v>
                </c:pt>
                <c:pt idx="38">
                  <c:v>40947.0</c:v>
                </c:pt>
                <c:pt idx="39">
                  <c:v>40948.0</c:v>
                </c:pt>
                <c:pt idx="40">
                  <c:v>40949.0</c:v>
                </c:pt>
                <c:pt idx="41">
                  <c:v>40950.0</c:v>
                </c:pt>
                <c:pt idx="42">
                  <c:v>40951.0</c:v>
                </c:pt>
                <c:pt idx="43">
                  <c:v>40952.0</c:v>
                </c:pt>
                <c:pt idx="44">
                  <c:v>40953.0</c:v>
                </c:pt>
                <c:pt idx="45">
                  <c:v>40954.0</c:v>
                </c:pt>
                <c:pt idx="46">
                  <c:v>40955.0</c:v>
                </c:pt>
                <c:pt idx="47">
                  <c:v>40956.0</c:v>
                </c:pt>
                <c:pt idx="48">
                  <c:v>40957.0</c:v>
                </c:pt>
                <c:pt idx="49">
                  <c:v>40958.0</c:v>
                </c:pt>
                <c:pt idx="50">
                  <c:v>40959.0</c:v>
                </c:pt>
                <c:pt idx="51">
                  <c:v>40960.0</c:v>
                </c:pt>
                <c:pt idx="52">
                  <c:v>40961.0</c:v>
                </c:pt>
                <c:pt idx="53">
                  <c:v>40962.0</c:v>
                </c:pt>
                <c:pt idx="54">
                  <c:v>40963.0</c:v>
                </c:pt>
                <c:pt idx="55">
                  <c:v>40964.0</c:v>
                </c:pt>
                <c:pt idx="56">
                  <c:v>40965.0</c:v>
                </c:pt>
                <c:pt idx="57">
                  <c:v>40966.0</c:v>
                </c:pt>
                <c:pt idx="58">
                  <c:v>40967.0</c:v>
                </c:pt>
                <c:pt idx="59">
                  <c:v>40968.0</c:v>
                </c:pt>
                <c:pt idx="60">
                  <c:v>40969.0</c:v>
                </c:pt>
                <c:pt idx="61">
                  <c:v>40970.0</c:v>
                </c:pt>
                <c:pt idx="62">
                  <c:v>40971.0</c:v>
                </c:pt>
                <c:pt idx="63">
                  <c:v>40972.0</c:v>
                </c:pt>
                <c:pt idx="64">
                  <c:v>40973.0</c:v>
                </c:pt>
                <c:pt idx="65">
                  <c:v>40974.0</c:v>
                </c:pt>
                <c:pt idx="66">
                  <c:v>40975.0</c:v>
                </c:pt>
                <c:pt idx="67">
                  <c:v>40976.0</c:v>
                </c:pt>
                <c:pt idx="68">
                  <c:v>40977.0</c:v>
                </c:pt>
                <c:pt idx="69">
                  <c:v>40978.0</c:v>
                </c:pt>
                <c:pt idx="70">
                  <c:v>40979.0</c:v>
                </c:pt>
                <c:pt idx="71">
                  <c:v>40980.0</c:v>
                </c:pt>
                <c:pt idx="72">
                  <c:v>40981.0</c:v>
                </c:pt>
                <c:pt idx="73">
                  <c:v>40982.0</c:v>
                </c:pt>
                <c:pt idx="74">
                  <c:v>40983.0</c:v>
                </c:pt>
                <c:pt idx="75">
                  <c:v>40984.0</c:v>
                </c:pt>
                <c:pt idx="76">
                  <c:v>40985.0</c:v>
                </c:pt>
                <c:pt idx="77">
                  <c:v>40986.0</c:v>
                </c:pt>
                <c:pt idx="78">
                  <c:v>40987.0</c:v>
                </c:pt>
                <c:pt idx="79">
                  <c:v>40988.0</c:v>
                </c:pt>
                <c:pt idx="80">
                  <c:v>40989.0</c:v>
                </c:pt>
                <c:pt idx="81">
                  <c:v>40990.0</c:v>
                </c:pt>
                <c:pt idx="82">
                  <c:v>40991.0</c:v>
                </c:pt>
                <c:pt idx="83">
                  <c:v>40992.0</c:v>
                </c:pt>
                <c:pt idx="84">
                  <c:v>40993.0</c:v>
                </c:pt>
                <c:pt idx="85">
                  <c:v>40994.0</c:v>
                </c:pt>
                <c:pt idx="86">
                  <c:v>40995.0</c:v>
                </c:pt>
                <c:pt idx="87">
                  <c:v>40996.0</c:v>
                </c:pt>
                <c:pt idx="88">
                  <c:v>40997.0</c:v>
                </c:pt>
                <c:pt idx="89">
                  <c:v>40998.0</c:v>
                </c:pt>
                <c:pt idx="90">
                  <c:v>40999.0</c:v>
                </c:pt>
                <c:pt idx="91" formatCode="m/d/yy;@">
                  <c:v>41000.0</c:v>
                </c:pt>
                <c:pt idx="92" formatCode="m/d/yy;@">
                  <c:v>41001.0</c:v>
                </c:pt>
                <c:pt idx="93" formatCode="m/d/yy;@">
                  <c:v>41002.0</c:v>
                </c:pt>
                <c:pt idx="94" formatCode="m/d/yy;@">
                  <c:v>41003.0</c:v>
                </c:pt>
                <c:pt idx="95" formatCode="m/d/yy;@">
                  <c:v>41004.0</c:v>
                </c:pt>
                <c:pt idx="96" formatCode="m/d/yy;@">
                  <c:v>41005.0</c:v>
                </c:pt>
                <c:pt idx="97" formatCode="m/d/yy;@">
                  <c:v>41006.0</c:v>
                </c:pt>
                <c:pt idx="98" formatCode="m/d/yy;@">
                  <c:v>41007.0</c:v>
                </c:pt>
                <c:pt idx="99" formatCode="m/d/yy;@">
                  <c:v>41008.0</c:v>
                </c:pt>
                <c:pt idx="100" formatCode="m/d/yy;@">
                  <c:v>41009.0</c:v>
                </c:pt>
                <c:pt idx="101" formatCode="m/d/yy;@">
                  <c:v>41010.0</c:v>
                </c:pt>
                <c:pt idx="102" formatCode="m/d/yy;@">
                  <c:v>41011.0</c:v>
                </c:pt>
                <c:pt idx="103" formatCode="m/d/yy;@">
                  <c:v>41012.0</c:v>
                </c:pt>
                <c:pt idx="104" formatCode="m/d/yy;@">
                  <c:v>41013.0</c:v>
                </c:pt>
                <c:pt idx="105" formatCode="m/d/yy;@">
                  <c:v>41014.0</c:v>
                </c:pt>
                <c:pt idx="106" formatCode="m/d/yy;@">
                  <c:v>41015.0</c:v>
                </c:pt>
                <c:pt idx="107" formatCode="m/d/yy;@">
                  <c:v>41016.0</c:v>
                </c:pt>
                <c:pt idx="108" formatCode="m/d/yy;@">
                  <c:v>41017.0</c:v>
                </c:pt>
                <c:pt idx="109" formatCode="m/d/yy;@">
                  <c:v>41018.0</c:v>
                </c:pt>
                <c:pt idx="110" formatCode="m/d/yy;@">
                  <c:v>41019.0</c:v>
                </c:pt>
                <c:pt idx="111" formatCode="m/d/yy;@">
                  <c:v>41020.0</c:v>
                </c:pt>
                <c:pt idx="112" formatCode="m/d/yy;@">
                  <c:v>41021.0</c:v>
                </c:pt>
                <c:pt idx="113" formatCode="m/d/yy;@">
                  <c:v>41022.0</c:v>
                </c:pt>
                <c:pt idx="114" formatCode="m/d/yy;@">
                  <c:v>41023.0</c:v>
                </c:pt>
                <c:pt idx="115" formatCode="m/d/yy;@">
                  <c:v>41024.0</c:v>
                </c:pt>
                <c:pt idx="116" formatCode="m/d/yy;@">
                  <c:v>41025.0</c:v>
                </c:pt>
                <c:pt idx="117" formatCode="m/d/yy;@">
                  <c:v>41026.0</c:v>
                </c:pt>
                <c:pt idx="118" formatCode="m/d/yy;@">
                  <c:v>41027.0</c:v>
                </c:pt>
                <c:pt idx="119" formatCode="m/d/yy;@">
                  <c:v>41028.0</c:v>
                </c:pt>
                <c:pt idx="120" formatCode="m/d/yy;@">
                  <c:v>41029.0</c:v>
                </c:pt>
                <c:pt idx="121" formatCode="m/d/yy;@">
                  <c:v>41030.0</c:v>
                </c:pt>
                <c:pt idx="122" formatCode="m/d/yy;@">
                  <c:v>41031.0</c:v>
                </c:pt>
                <c:pt idx="123" formatCode="m/d/yy;@">
                  <c:v>41032.0</c:v>
                </c:pt>
                <c:pt idx="124" formatCode="m/d/yy;@">
                  <c:v>41033.0</c:v>
                </c:pt>
                <c:pt idx="125" formatCode="m/d/yy;@">
                  <c:v>41034.0</c:v>
                </c:pt>
                <c:pt idx="126" formatCode="m/d/yy;@">
                  <c:v>41035.0</c:v>
                </c:pt>
                <c:pt idx="127" formatCode="m/d/yy;@">
                  <c:v>41036.0</c:v>
                </c:pt>
                <c:pt idx="128" formatCode="m/d/yy;@">
                  <c:v>41037.0</c:v>
                </c:pt>
                <c:pt idx="129" formatCode="m/d/yy;@">
                  <c:v>41038.0</c:v>
                </c:pt>
                <c:pt idx="130" formatCode="m/d/yy;@">
                  <c:v>41039.0</c:v>
                </c:pt>
                <c:pt idx="131" formatCode="m/d/yy;@">
                  <c:v>41040.0</c:v>
                </c:pt>
                <c:pt idx="132" formatCode="m/d/yy;@">
                  <c:v>41041.0</c:v>
                </c:pt>
                <c:pt idx="133" formatCode="m/d/yy;@">
                  <c:v>41042.0</c:v>
                </c:pt>
                <c:pt idx="134" formatCode="m/d/yy;@">
                  <c:v>41043.0</c:v>
                </c:pt>
                <c:pt idx="135" formatCode="m/d/yy;@">
                  <c:v>41044.0</c:v>
                </c:pt>
                <c:pt idx="136" formatCode="m/d/yy;@">
                  <c:v>41045.0</c:v>
                </c:pt>
                <c:pt idx="137" formatCode="m/d/yy;@">
                  <c:v>41046.0</c:v>
                </c:pt>
                <c:pt idx="138" formatCode="m/d/yy;@">
                  <c:v>41047.0</c:v>
                </c:pt>
                <c:pt idx="139" formatCode="m/d/yy;@">
                  <c:v>41048.0</c:v>
                </c:pt>
                <c:pt idx="140" formatCode="m/d/yy;@">
                  <c:v>41049.0</c:v>
                </c:pt>
                <c:pt idx="141" formatCode="m/d/yy;@">
                  <c:v>41050.0</c:v>
                </c:pt>
                <c:pt idx="142" formatCode="m/d/yy;@">
                  <c:v>41051.0</c:v>
                </c:pt>
                <c:pt idx="143" formatCode="m/d/yy;@">
                  <c:v>41052.0</c:v>
                </c:pt>
                <c:pt idx="144" formatCode="m/d/yy;@">
                  <c:v>41053.0</c:v>
                </c:pt>
                <c:pt idx="145" formatCode="m/d/yy;@">
                  <c:v>41054.0</c:v>
                </c:pt>
                <c:pt idx="146" formatCode="m/d/yy;@">
                  <c:v>41055.0</c:v>
                </c:pt>
                <c:pt idx="147" formatCode="m/d/yy;@">
                  <c:v>41056.0</c:v>
                </c:pt>
                <c:pt idx="148" formatCode="m/d/yy;@">
                  <c:v>41057.0</c:v>
                </c:pt>
                <c:pt idx="149" formatCode="m/d/yy;@">
                  <c:v>41058.0</c:v>
                </c:pt>
                <c:pt idx="150" formatCode="m/d/yy;@">
                  <c:v>41059.0</c:v>
                </c:pt>
                <c:pt idx="151" formatCode="m/d/yy;@">
                  <c:v>41060.0</c:v>
                </c:pt>
                <c:pt idx="152" formatCode="m/d/yy;@">
                  <c:v>41061.0</c:v>
                </c:pt>
                <c:pt idx="153" formatCode="m/d/yy;@">
                  <c:v>41062.0</c:v>
                </c:pt>
                <c:pt idx="154" formatCode="m/d/yy;@">
                  <c:v>41063.0</c:v>
                </c:pt>
                <c:pt idx="155" formatCode="m/d/yy;@">
                  <c:v>41064.0</c:v>
                </c:pt>
                <c:pt idx="156" formatCode="m/d/yy;@">
                  <c:v>41065.0</c:v>
                </c:pt>
                <c:pt idx="157" formatCode="m/d/yy;@">
                  <c:v>41066.0</c:v>
                </c:pt>
                <c:pt idx="158" formatCode="m/d/yy;@">
                  <c:v>41067.0</c:v>
                </c:pt>
                <c:pt idx="159" formatCode="m/d/yy;@">
                  <c:v>41068.0</c:v>
                </c:pt>
                <c:pt idx="160" formatCode="m/d/yy;@">
                  <c:v>41069.0</c:v>
                </c:pt>
                <c:pt idx="161" formatCode="m/d/yy;@">
                  <c:v>41070.0</c:v>
                </c:pt>
                <c:pt idx="162" formatCode="m/d/yy;@">
                  <c:v>41071.0</c:v>
                </c:pt>
                <c:pt idx="163" formatCode="m/d/yy;@">
                  <c:v>41072.0</c:v>
                </c:pt>
                <c:pt idx="164" formatCode="m/d/yy;@">
                  <c:v>41073.0</c:v>
                </c:pt>
                <c:pt idx="165" formatCode="m/d/yy;@">
                  <c:v>41074.0</c:v>
                </c:pt>
                <c:pt idx="166" formatCode="m/d/yy;@">
                  <c:v>41075.0</c:v>
                </c:pt>
                <c:pt idx="167" formatCode="m/d/yy;@">
                  <c:v>41076.0</c:v>
                </c:pt>
                <c:pt idx="168" formatCode="m/d/yy;@">
                  <c:v>41077.0</c:v>
                </c:pt>
                <c:pt idx="169" formatCode="m/d/yy;@">
                  <c:v>41078.0</c:v>
                </c:pt>
                <c:pt idx="170" formatCode="m/d/yy;@">
                  <c:v>41079.0</c:v>
                </c:pt>
                <c:pt idx="171" formatCode="m/d/yy;@">
                  <c:v>41080.0</c:v>
                </c:pt>
                <c:pt idx="172" formatCode="m/d/yy;@">
                  <c:v>41081.0</c:v>
                </c:pt>
                <c:pt idx="173" formatCode="m/d/yy;@">
                  <c:v>41082.0</c:v>
                </c:pt>
                <c:pt idx="174" formatCode="m/d/yy;@">
                  <c:v>41083.0</c:v>
                </c:pt>
                <c:pt idx="175" formatCode="m/d/yy;@">
                  <c:v>41084.0</c:v>
                </c:pt>
                <c:pt idx="176" formatCode="m/d/yy;@">
                  <c:v>41085.0</c:v>
                </c:pt>
                <c:pt idx="177" formatCode="m/d/yy;@">
                  <c:v>41086.0</c:v>
                </c:pt>
                <c:pt idx="178" formatCode="m/d/yy;@">
                  <c:v>41087.0</c:v>
                </c:pt>
                <c:pt idx="179" formatCode="m/d/yy;@">
                  <c:v>41088.0</c:v>
                </c:pt>
                <c:pt idx="180" formatCode="m/d/yy;@">
                  <c:v>41089.0</c:v>
                </c:pt>
                <c:pt idx="181" formatCode="m/d/yy;@">
                  <c:v>41090.0</c:v>
                </c:pt>
                <c:pt idx="182" formatCode="m/d/yy;@">
                  <c:v>41091.0</c:v>
                </c:pt>
                <c:pt idx="183" formatCode="m/d/yy;@">
                  <c:v>41092.0</c:v>
                </c:pt>
                <c:pt idx="184" formatCode="m/d/yy;@">
                  <c:v>41093.0</c:v>
                </c:pt>
                <c:pt idx="185" formatCode="m/d/yy;@">
                  <c:v>41094.0</c:v>
                </c:pt>
                <c:pt idx="186" formatCode="m/d/yy;@">
                  <c:v>41095.0</c:v>
                </c:pt>
                <c:pt idx="187" formatCode="m/d/yy;@">
                  <c:v>41096.0</c:v>
                </c:pt>
                <c:pt idx="188" formatCode="m/d/yy;@">
                  <c:v>41097.0</c:v>
                </c:pt>
                <c:pt idx="189" formatCode="m/d/yy;@">
                  <c:v>41098.0</c:v>
                </c:pt>
                <c:pt idx="190" formatCode="m/d/yy;@">
                  <c:v>41099.0</c:v>
                </c:pt>
                <c:pt idx="191" formatCode="m/d/yy;@">
                  <c:v>41100.0</c:v>
                </c:pt>
                <c:pt idx="192" formatCode="m/d/yy;@">
                  <c:v>41101.0</c:v>
                </c:pt>
                <c:pt idx="193" formatCode="m/d/yy;@">
                  <c:v>41102.0</c:v>
                </c:pt>
                <c:pt idx="194" formatCode="m/d/yy;@">
                  <c:v>41103.0</c:v>
                </c:pt>
                <c:pt idx="195" formatCode="m/d/yy;@">
                  <c:v>41104.0</c:v>
                </c:pt>
                <c:pt idx="196" formatCode="m/d/yy;@">
                  <c:v>41105.0</c:v>
                </c:pt>
                <c:pt idx="197" formatCode="m/d/yy;@">
                  <c:v>41106.0</c:v>
                </c:pt>
                <c:pt idx="198" formatCode="m/d/yy;@">
                  <c:v>41107.0</c:v>
                </c:pt>
                <c:pt idx="199" formatCode="m/d/yy;@">
                  <c:v>41108.0</c:v>
                </c:pt>
                <c:pt idx="200" formatCode="m/d/yy;@">
                  <c:v>41109.0</c:v>
                </c:pt>
                <c:pt idx="201" formatCode="m/d/yy;@">
                  <c:v>41110.0</c:v>
                </c:pt>
                <c:pt idx="202" formatCode="m/d/yy;@">
                  <c:v>41111.0</c:v>
                </c:pt>
                <c:pt idx="203" formatCode="m/d/yy;@">
                  <c:v>41112.0</c:v>
                </c:pt>
                <c:pt idx="204" formatCode="m/d/yy;@">
                  <c:v>41113.0</c:v>
                </c:pt>
                <c:pt idx="205" formatCode="m/d/yy;@">
                  <c:v>41114.0</c:v>
                </c:pt>
                <c:pt idx="206" formatCode="m/d/yy;@">
                  <c:v>41115.0</c:v>
                </c:pt>
                <c:pt idx="207" formatCode="m/d/yy;@">
                  <c:v>41116.0</c:v>
                </c:pt>
                <c:pt idx="208" formatCode="m/d/yy;@">
                  <c:v>41117.0</c:v>
                </c:pt>
                <c:pt idx="209" formatCode="m/d/yy;@">
                  <c:v>41118.0</c:v>
                </c:pt>
                <c:pt idx="210" formatCode="m/d/yy;@">
                  <c:v>41119.0</c:v>
                </c:pt>
                <c:pt idx="211" formatCode="m/d/yy;@">
                  <c:v>41120.0</c:v>
                </c:pt>
                <c:pt idx="212" formatCode="m/d/yy;@">
                  <c:v>41121.0</c:v>
                </c:pt>
                <c:pt idx="213" formatCode="m/d/yy;@">
                  <c:v>41122.0</c:v>
                </c:pt>
                <c:pt idx="214" formatCode="m/d/yy;@">
                  <c:v>41123.0</c:v>
                </c:pt>
                <c:pt idx="215" formatCode="m/d/yy;@">
                  <c:v>41124.0</c:v>
                </c:pt>
                <c:pt idx="216" formatCode="m/d/yy;@">
                  <c:v>41125.0</c:v>
                </c:pt>
                <c:pt idx="217" formatCode="m/d/yy;@">
                  <c:v>41126.0</c:v>
                </c:pt>
                <c:pt idx="218" formatCode="m/d/yy;@">
                  <c:v>41127.0</c:v>
                </c:pt>
                <c:pt idx="219" formatCode="m/d/yy;@">
                  <c:v>41128.0</c:v>
                </c:pt>
                <c:pt idx="220" formatCode="m/d/yy;@">
                  <c:v>41129.0</c:v>
                </c:pt>
                <c:pt idx="221" formatCode="m/d/yy;@">
                  <c:v>41130.0</c:v>
                </c:pt>
                <c:pt idx="222" formatCode="m/d/yy;@">
                  <c:v>41131.0</c:v>
                </c:pt>
                <c:pt idx="223" formatCode="m/d/yy;@">
                  <c:v>41132.0</c:v>
                </c:pt>
                <c:pt idx="224" formatCode="m/d/yy;@">
                  <c:v>41133.0</c:v>
                </c:pt>
                <c:pt idx="225" formatCode="m/d/yy;@">
                  <c:v>41134.0</c:v>
                </c:pt>
                <c:pt idx="226" formatCode="m/d/yy;@">
                  <c:v>41135.0</c:v>
                </c:pt>
                <c:pt idx="227" formatCode="m/d/yy;@">
                  <c:v>41136.0</c:v>
                </c:pt>
                <c:pt idx="228" formatCode="m/d/yy;@">
                  <c:v>41137.0</c:v>
                </c:pt>
                <c:pt idx="229" formatCode="m/d/yy;@">
                  <c:v>41138.0</c:v>
                </c:pt>
                <c:pt idx="230" formatCode="m/d/yy;@">
                  <c:v>41139.0</c:v>
                </c:pt>
                <c:pt idx="231" formatCode="m/d/yy;@">
                  <c:v>41140.0</c:v>
                </c:pt>
                <c:pt idx="232" formatCode="m/d/yy;@">
                  <c:v>41141.0</c:v>
                </c:pt>
                <c:pt idx="233" formatCode="m/d/yy;@">
                  <c:v>41142.0</c:v>
                </c:pt>
                <c:pt idx="234" formatCode="m/d/yy;@">
                  <c:v>41143.0</c:v>
                </c:pt>
                <c:pt idx="235" formatCode="m/d/yy;@">
                  <c:v>41144.0</c:v>
                </c:pt>
                <c:pt idx="236" formatCode="m/d/yy;@">
                  <c:v>41145.0</c:v>
                </c:pt>
                <c:pt idx="237" formatCode="m/d/yy;@">
                  <c:v>41146.0</c:v>
                </c:pt>
                <c:pt idx="238" formatCode="m/d/yy;@">
                  <c:v>41147.0</c:v>
                </c:pt>
                <c:pt idx="239" formatCode="m/d/yy;@">
                  <c:v>41148.0</c:v>
                </c:pt>
                <c:pt idx="240" formatCode="m/d/yy;@">
                  <c:v>41149.0</c:v>
                </c:pt>
                <c:pt idx="241" formatCode="m/d/yy;@">
                  <c:v>41150.0</c:v>
                </c:pt>
                <c:pt idx="242" formatCode="m/d/yy;@">
                  <c:v>41151.0</c:v>
                </c:pt>
                <c:pt idx="243" formatCode="m/d/yy;@">
                  <c:v>41152.0</c:v>
                </c:pt>
                <c:pt idx="244" formatCode="m/d/yy;@">
                  <c:v>41153.0</c:v>
                </c:pt>
                <c:pt idx="245" formatCode="m/d/yy;@">
                  <c:v>41154.0</c:v>
                </c:pt>
                <c:pt idx="246" formatCode="m/d/yy;@">
                  <c:v>41155.0</c:v>
                </c:pt>
                <c:pt idx="247" formatCode="m/d/yy;@">
                  <c:v>41156.0</c:v>
                </c:pt>
                <c:pt idx="248" formatCode="m/d/yy;@">
                  <c:v>41157.0</c:v>
                </c:pt>
                <c:pt idx="249" formatCode="m/d/yy;@">
                  <c:v>41158.0</c:v>
                </c:pt>
                <c:pt idx="250" formatCode="m/d/yy;@">
                  <c:v>41159.0</c:v>
                </c:pt>
                <c:pt idx="251" formatCode="m/d/yy;@">
                  <c:v>41160.0</c:v>
                </c:pt>
                <c:pt idx="252" formatCode="m/d/yy;@">
                  <c:v>41161.0</c:v>
                </c:pt>
                <c:pt idx="253" formatCode="m/d/yy;@">
                  <c:v>41162.0</c:v>
                </c:pt>
                <c:pt idx="254" formatCode="m/d/yy;@">
                  <c:v>41163.0</c:v>
                </c:pt>
                <c:pt idx="255" formatCode="m/d/yy;@">
                  <c:v>41164.0</c:v>
                </c:pt>
                <c:pt idx="256" formatCode="m/d/yy;@">
                  <c:v>41165.0</c:v>
                </c:pt>
                <c:pt idx="257" formatCode="m/d/yy;@">
                  <c:v>41166.0</c:v>
                </c:pt>
                <c:pt idx="258" formatCode="m/d/yy;@">
                  <c:v>41167.0</c:v>
                </c:pt>
                <c:pt idx="259" formatCode="m/d/yy;@">
                  <c:v>41168.0</c:v>
                </c:pt>
                <c:pt idx="260" formatCode="m/d/yy;@">
                  <c:v>41169.0</c:v>
                </c:pt>
                <c:pt idx="261" formatCode="m/d/yy;@">
                  <c:v>41170.0</c:v>
                </c:pt>
                <c:pt idx="262" formatCode="m/d/yy;@">
                  <c:v>41171.0</c:v>
                </c:pt>
                <c:pt idx="263" formatCode="m/d/yy;@">
                  <c:v>41172.0</c:v>
                </c:pt>
                <c:pt idx="264" formatCode="m/d/yy;@">
                  <c:v>41173.0</c:v>
                </c:pt>
                <c:pt idx="265" formatCode="m/d/yy;@">
                  <c:v>41174.0</c:v>
                </c:pt>
                <c:pt idx="266" formatCode="m/d/yy;@">
                  <c:v>41175.0</c:v>
                </c:pt>
                <c:pt idx="267" formatCode="m/d/yy;@">
                  <c:v>41176.0</c:v>
                </c:pt>
                <c:pt idx="268" formatCode="m/d/yy;@">
                  <c:v>41177.0</c:v>
                </c:pt>
                <c:pt idx="269" formatCode="m/d/yy;@">
                  <c:v>41178.0</c:v>
                </c:pt>
                <c:pt idx="270" formatCode="m/d/yy;@">
                  <c:v>41179.0</c:v>
                </c:pt>
                <c:pt idx="271" formatCode="m/d/yy;@">
                  <c:v>41180.0</c:v>
                </c:pt>
                <c:pt idx="272" formatCode="m/d/yy;@">
                  <c:v>41181.0</c:v>
                </c:pt>
                <c:pt idx="273" formatCode="m/d/yy;@">
                  <c:v>41182.0</c:v>
                </c:pt>
                <c:pt idx="274" formatCode="m/d/yy;@">
                  <c:v>41183.0</c:v>
                </c:pt>
                <c:pt idx="275" formatCode="m/d/yy;@">
                  <c:v>41184.0</c:v>
                </c:pt>
                <c:pt idx="276" formatCode="m/d/yy;@">
                  <c:v>41185.0</c:v>
                </c:pt>
                <c:pt idx="277" formatCode="m/d/yy;@">
                  <c:v>41186.0</c:v>
                </c:pt>
                <c:pt idx="278" formatCode="m/d/yy;@">
                  <c:v>41187.0</c:v>
                </c:pt>
                <c:pt idx="279" formatCode="m/d/yy;@">
                  <c:v>41188.0</c:v>
                </c:pt>
                <c:pt idx="280" formatCode="m/d/yy;@">
                  <c:v>41189.0</c:v>
                </c:pt>
                <c:pt idx="281" formatCode="m/d/yy;@">
                  <c:v>41190.0</c:v>
                </c:pt>
                <c:pt idx="282" formatCode="m/d/yy;@">
                  <c:v>41191.0</c:v>
                </c:pt>
                <c:pt idx="283" formatCode="m/d/yy;@">
                  <c:v>41192.0</c:v>
                </c:pt>
                <c:pt idx="284" formatCode="m/d/yy;@">
                  <c:v>41193.0</c:v>
                </c:pt>
                <c:pt idx="285" formatCode="m/d/yy;@">
                  <c:v>41194.0</c:v>
                </c:pt>
                <c:pt idx="286" formatCode="m/d/yy;@">
                  <c:v>41195.0</c:v>
                </c:pt>
                <c:pt idx="287" formatCode="m/d/yy;@">
                  <c:v>41196.0</c:v>
                </c:pt>
                <c:pt idx="288" formatCode="m/d/yy;@">
                  <c:v>41197.0</c:v>
                </c:pt>
                <c:pt idx="289" formatCode="m/d/yy;@">
                  <c:v>41198.0</c:v>
                </c:pt>
                <c:pt idx="290" formatCode="m/d/yy;@">
                  <c:v>41199.0</c:v>
                </c:pt>
                <c:pt idx="291" formatCode="m/d/yy;@">
                  <c:v>41200.0</c:v>
                </c:pt>
                <c:pt idx="292" formatCode="m/d/yy;@">
                  <c:v>41201.0</c:v>
                </c:pt>
                <c:pt idx="293" formatCode="m/d/yy;@">
                  <c:v>41202.0</c:v>
                </c:pt>
                <c:pt idx="294" formatCode="m/d/yy;@">
                  <c:v>41203.0</c:v>
                </c:pt>
                <c:pt idx="295" formatCode="m/d/yy;@">
                  <c:v>41204.0</c:v>
                </c:pt>
                <c:pt idx="296" formatCode="m/d/yy;@">
                  <c:v>41205.0</c:v>
                </c:pt>
                <c:pt idx="297" formatCode="m/d/yy;@">
                  <c:v>41206.0</c:v>
                </c:pt>
                <c:pt idx="298" formatCode="m/d/yy;@">
                  <c:v>41207.0</c:v>
                </c:pt>
                <c:pt idx="299" formatCode="m/d/yy;@">
                  <c:v>41208.0</c:v>
                </c:pt>
                <c:pt idx="300" formatCode="m/d/yy;@">
                  <c:v>41209.0</c:v>
                </c:pt>
                <c:pt idx="301" formatCode="m/d/yy;@">
                  <c:v>41210.0</c:v>
                </c:pt>
                <c:pt idx="302" formatCode="m/d/yy;@">
                  <c:v>41211.0</c:v>
                </c:pt>
                <c:pt idx="303" formatCode="m/d/yy;@">
                  <c:v>41212.0</c:v>
                </c:pt>
                <c:pt idx="304" formatCode="m/d/yy;@">
                  <c:v>41213.0</c:v>
                </c:pt>
                <c:pt idx="305" formatCode="m/d/yy;@">
                  <c:v>41214.0</c:v>
                </c:pt>
                <c:pt idx="306" formatCode="m/d/yy;@">
                  <c:v>41215.0</c:v>
                </c:pt>
                <c:pt idx="307" formatCode="m/d/yy;@">
                  <c:v>41216.0</c:v>
                </c:pt>
                <c:pt idx="308" formatCode="m/d/yy;@">
                  <c:v>41217.0</c:v>
                </c:pt>
                <c:pt idx="309" formatCode="m/d/yy;@">
                  <c:v>41218.0</c:v>
                </c:pt>
                <c:pt idx="310" formatCode="m/d/yy;@">
                  <c:v>41219.0</c:v>
                </c:pt>
                <c:pt idx="311" formatCode="m/d/yy;@">
                  <c:v>41220.0</c:v>
                </c:pt>
                <c:pt idx="312" formatCode="m/d/yy;@">
                  <c:v>41221.0</c:v>
                </c:pt>
                <c:pt idx="313" formatCode="m/d/yy;@">
                  <c:v>41222.0</c:v>
                </c:pt>
                <c:pt idx="314" formatCode="m/d/yy;@">
                  <c:v>41223.0</c:v>
                </c:pt>
                <c:pt idx="315" formatCode="m/d/yy;@">
                  <c:v>41224.0</c:v>
                </c:pt>
                <c:pt idx="316" formatCode="m/d/yy;@">
                  <c:v>41225.0</c:v>
                </c:pt>
                <c:pt idx="317" formatCode="m/d/yy;@">
                  <c:v>41226.0</c:v>
                </c:pt>
                <c:pt idx="318" formatCode="m/d/yy;@">
                  <c:v>41227.0</c:v>
                </c:pt>
                <c:pt idx="319" formatCode="m/d/yy;@">
                  <c:v>41228.0</c:v>
                </c:pt>
                <c:pt idx="320" formatCode="m/d/yy;@">
                  <c:v>41229.0</c:v>
                </c:pt>
                <c:pt idx="321" formatCode="m/d/yy;@">
                  <c:v>41230.0</c:v>
                </c:pt>
                <c:pt idx="322" formatCode="m/d/yy;@">
                  <c:v>41231.0</c:v>
                </c:pt>
                <c:pt idx="323" formatCode="m/d/yy;@">
                  <c:v>41232.0</c:v>
                </c:pt>
                <c:pt idx="324" formatCode="m/d/yy;@">
                  <c:v>41233.0</c:v>
                </c:pt>
                <c:pt idx="325" formatCode="m/d/yy;@">
                  <c:v>41234.0</c:v>
                </c:pt>
                <c:pt idx="326" formatCode="m/d/yy;@">
                  <c:v>41235.0</c:v>
                </c:pt>
                <c:pt idx="327" formatCode="m/d/yy;@">
                  <c:v>41236.0</c:v>
                </c:pt>
                <c:pt idx="328" formatCode="m/d/yy;@">
                  <c:v>41237.0</c:v>
                </c:pt>
                <c:pt idx="329" formatCode="m/d/yy;@">
                  <c:v>41238.0</c:v>
                </c:pt>
                <c:pt idx="330" formatCode="m/d/yy;@">
                  <c:v>41239.0</c:v>
                </c:pt>
                <c:pt idx="331" formatCode="m/d/yy;@">
                  <c:v>41240.0</c:v>
                </c:pt>
                <c:pt idx="332" formatCode="m/d/yy;@">
                  <c:v>41241.0</c:v>
                </c:pt>
                <c:pt idx="333" formatCode="m/d/yy;@">
                  <c:v>41242.0</c:v>
                </c:pt>
                <c:pt idx="334" formatCode="m/d/yy;@">
                  <c:v>41243.0</c:v>
                </c:pt>
                <c:pt idx="335" formatCode="m/d/yy;@">
                  <c:v>41244.0</c:v>
                </c:pt>
                <c:pt idx="336" formatCode="m/d/yy;@">
                  <c:v>41245.0</c:v>
                </c:pt>
                <c:pt idx="337" formatCode="m/d/yy;@">
                  <c:v>41246.0</c:v>
                </c:pt>
                <c:pt idx="338" formatCode="m/d/yy;@">
                  <c:v>41247.0</c:v>
                </c:pt>
                <c:pt idx="339" formatCode="m/d/yy;@">
                  <c:v>41248.0</c:v>
                </c:pt>
                <c:pt idx="340" formatCode="m/d/yy;@">
                  <c:v>41249.0</c:v>
                </c:pt>
                <c:pt idx="341" formatCode="m/d/yy;@">
                  <c:v>41250.0</c:v>
                </c:pt>
                <c:pt idx="342" formatCode="m/d/yy;@">
                  <c:v>41251.0</c:v>
                </c:pt>
                <c:pt idx="343" formatCode="m/d/yy;@">
                  <c:v>41252.0</c:v>
                </c:pt>
                <c:pt idx="344" formatCode="m/d/yy;@">
                  <c:v>41253.0</c:v>
                </c:pt>
                <c:pt idx="345" formatCode="m/d/yy;@">
                  <c:v>41254.0</c:v>
                </c:pt>
                <c:pt idx="346" formatCode="m/d/yy;@">
                  <c:v>41255.0</c:v>
                </c:pt>
                <c:pt idx="347" formatCode="m/d/yy;@">
                  <c:v>41256.0</c:v>
                </c:pt>
                <c:pt idx="348" formatCode="m/d/yy;@">
                  <c:v>41257.0</c:v>
                </c:pt>
                <c:pt idx="349" formatCode="m/d/yy;@">
                  <c:v>41258.0</c:v>
                </c:pt>
                <c:pt idx="350" formatCode="m/d/yy;@">
                  <c:v>41259.0</c:v>
                </c:pt>
                <c:pt idx="351" formatCode="m/d/yy;@">
                  <c:v>41260.0</c:v>
                </c:pt>
                <c:pt idx="352" formatCode="m/d/yy;@">
                  <c:v>41261.0</c:v>
                </c:pt>
                <c:pt idx="353" formatCode="m/d/yy;@">
                  <c:v>41262.0</c:v>
                </c:pt>
                <c:pt idx="354" formatCode="m/d/yy;@">
                  <c:v>41263.0</c:v>
                </c:pt>
                <c:pt idx="355" formatCode="m/d/yy;@">
                  <c:v>41264.0</c:v>
                </c:pt>
                <c:pt idx="356" formatCode="m/d/yy;@">
                  <c:v>41265.0</c:v>
                </c:pt>
                <c:pt idx="357" formatCode="m/d/yy;@">
                  <c:v>41266.0</c:v>
                </c:pt>
                <c:pt idx="358" formatCode="m/d/yy;@">
                  <c:v>41267.0</c:v>
                </c:pt>
                <c:pt idx="359" formatCode="m/d/yy;@">
                  <c:v>41268.0</c:v>
                </c:pt>
                <c:pt idx="360" formatCode="m/d/yy;@">
                  <c:v>41269.0</c:v>
                </c:pt>
                <c:pt idx="361" formatCode="m/d/yy;@">
                  <c:v>41270.0</c:v>
                </c:pt>
                <c:pt idx="362" formatCode="m/d/yy;@">
                  <c:v>41271.0</c:v>
                </c:pt>
                <c:pt idx="363" formatCode="m/d/yy;@">
                  <c:v>41272.0</c:v>
                </c:pt>
                <c:pt idx="364" formatCode="m/d/yy;@">
                  <c:v>41273.0</c:v>
                </c:pt>
                <c:pt idx="365" formatCode="m/d/yy;@">
                  <c:v>41274.0</c:v>
                </c:pt>
                <c:pt idx="366" formatCode="m/d/yy;@">
                  <c:v>41275.0</c:v>
                </c:pt>
                <c:pt idx="367" formatCode="m/d/yy;@">
                  <c:v>41276.0</c:v>
                </c:pt>
                <c:pt idx="368" formatCode="m/d/yy;@">
                  <c:v>41277.0</c:v>
                </c:pt>
                <c:pt idx="369" formatCode="m/d/yy;@">
                  <c:v>41278.0</c:v>
                </c:pt>
                <c:pt idx="370" formatCode="m/d/yy;@">
                  <c:v>41279.0</c:v>
                </c:pt>
                <c:pt idx="371" formatCode="m/d/yy;@">
                  <c:v>41280.0</c:v>
                </c:pt>
                <c:pt idx="372" formatCode="m/d/yy;@">
                  <c:v>41281.0</c:v>
                </c:pt>
                <c:pt idx="373" formatCode="m/d/yy;@">
                  <c:v>41282.0</c:v>
                </c:pt>
                <c:pt idx="374" formatCode="m/d/yy;@">
                  <c:v>41283.0</c:v>
                </c:pt>
                <c:pt idx="375" formatCode="m/d/yy;@">
                  <c:v>41284.0</c:v>
                </c:pt>
                <c:pt idx="376" formatCode="m/d/yy;@">
                  <c:v>41285.0</c:v>
                </c:pt>
                <c:pt idx="377" formatCode="m/d/yy;@">
                  <c:v>41286.0</c:v>
                </c:pt>
                <c:pt idx="378" formatCode="m/d/yy;@">
                  <c:v>41287.0</c:v>
                </c:pt>
                <c:pt idx="379" formatCode="m/d/yy;@">
                  <c:v>41288.0</c:v>
                </c:pt>
                <c:pt idx="380" formatCode="m/d/yy;@">
                  <c:v>41289.0</c:v>
                </c:pt>
                <c:pt idx="381" formatCode="m/d/yy;@">
                  <c:v>41290.0</c:v>
                </c:pt>
                <c:pt idx="382" formatCode="m/d/yy;@">
                  <c:v>41291.0</c:v>
                </c:pt>
                <c:pt idx="383" formatCode="m/d/yy;@">
                  <c:v>41292.0</c:v>
                </c:pt>
                <c:pt idx="384" formatCode="m/d/yy;@">
                  <c:v>41293.0</c:v>
                </c:pt>
                <c:pt idx="385" formatCode="m/d/yy;@">
                  <c:v>41294.0</c:v>
                </c:pt>
                <c:pt idx="386" formatCode="m/d/yy;@">
                  <c:v>41295.0</c:v>
                </c:pt>
                <c:pt idx="387" formatCode="m/d/yy;@">
                  <c:v>41296.0</c:v>
                </c:pt>
                <c:pt idx="388" formatCode="m/d/yy;@">
                  <c:v>41297.0</c:v>
                </c:pt>
                <c:pt idx="389" formatCode="m/d/yy;@">
                  <c:v>41298.0</c:v>
                </c:pt>
                <c:pt idx="390" formatCode="m/d/yy;@">
                  <c:v>41299.0</c:v>
                </c:pt>
                <c:pt idx="391" formatCode="m/d/yy;@">
                  <c:v>41300.0</c:v>
                </c:pt>
                <c:pt idx="392" formatCode="m/d/yy;@">
                  <c:v>41301.0</c:v>
                </c:pt>
                <c:pt idx="393" formatCode="m/d/yy;@">
                  <c:v>41302.0</c:v>
                </c:pt>
                <c:pt idx="394" formatCode="m/d/yy;@">
                  <c:v>41303.0</c:v>
                </c:pt>
                <c:pt idx="395" formatCode="m/d/yy;@">
                  <c:v>41304.0</c:v>
                </c:pt>
                <c:pt idx="396" formatCode="m/d/yy;@">
                  <c:v>41305.0</c:v>
                </c:pt>
                <c:pt idx="397" formatCode="m/d/yy;@">
                  <c:v>41306.0</c:v>
                </c:pt>
                <c:pt idx="398" formatCode="m/d/yy;@">
                  <c:v>41307.0</c:v>
                </c:pt>
                <c:pt idx="399" formatCode="m/d/yy;@">
                  <c:v>41308.0</c:v>
                </c:pt>
                <c:pt idx="400" formatCode="m/d/yy;@">
                  <c:v>41309.0</c:v>
                </c:pt>
                <c:pt idx="401" formatCode="m/d/yy;@">
                  <c:v>41310.0</c:v>
                </c:pt>
                <c:pt idx="402" formatCode="m/d/yy;@">
                  <c:v>41311.0</c:v>
                </c:pt>
                <c:pt idx="403" formatCode="m/d/yy;@">
                  <c:v>41312.0</c:v>
                </c:pt>
                <c:pt idx="404" formatCode="m/d/yy;@">
                  <c:v>41313.0</c:v>
                </c:pt>
                <c:pt idx="405" formatCode="m/d/yy;@">
                  <c:v>41314.0</c:v>
                </c:pt>
                <c:pt idx="406" formatCode="m/d/yy;@">
                  <c:v>41315.0</c:v>
                </c:pt>
                <c:pt idx="407" formatCode="m/d/yy;@">
                  <c:v>41316.0</c:v>
                </c:pt>
                <c:pt idx="408" formatCode="m/d/yy;@">
                  <c:v>41317.0</c:v>
                </c:pt>
                <c:pt idx="409" formatCode="m/d/yy;@">
                  <c:v>41318.0</c:v>
                </c:pt>
                <c:pt idx="410" formatCode="m/d/yy;@">
                  <c:v>41319.0</c:v>
                </c:pt>
                <c:pt idx="411" formatCode="m/d/yy;@">
                  <c:v>41320.0</c:v>
                </c:pt>
                <c:pt idx="412" formatCode="m/d/yy;@">
                  <c:v>41321.0</c:v>
                </c:pt>
                <c:pt idx="413" formatCode="m/d/yy;@">
                  <c:v>41322.0</c:v>
                </c:pt>
                <c:pt idx="414" formatCode="m/d/yy;@">
                  <c:v>41323.0</c:v>
                </c:pt>
                <c:pt idx="415" formatCode="m/d/yy;@">
                  <c:v>41324.0</c:v>
                </c:pt>
                <c:pt idx="416" formatCode="m/d/yy;@">
                  <c:v>41325.0</c:v>
                </c:pt>
                <c:pt idx="417" formatCode="m/d/yy;@">
                  <c:v>41326.0</c:v>
                </c:pt>
                <c:pt idx="418" formatCode="m/d/yy;@">
                  <c:v>41327.0</c:v>
                </c:pt>
                <c:pt idx="419" formatCode="m/d/yy;@">
                  <c:v>41328.0</c:v>
                </c:pt>
                <c:pt idx="420" formatCode="m/d/yy;@">
                  <c:v>41329.0</c:v>
                </c:pt>
                <c:pt idx="421" formatCode="m/d/yy;@">
                  <c:v>41330.0</c:v>
                </c:pt>
                <c:pt idx="422" formatCode="m/d/yy;@">
                  <c:v>41331.0</c:v>
                </c:pt>
                <c:pt idx="423" formatCode="m/d/yy;@">
                  <c:v>41332.0</c:v>
                </c:pt>
                <c:pt idx="424" formatCode="m/d/yy;@">
                  <c:v>41333.0</c:v>
                </c:pt>
                <c:pt idx="425" formatCode="m/d/yy;@">
                  <c:v>41334.0</c:v>
                </c:pt>
                <c:pt idx="426" formatCode="m/d/yy;@">
                  <c:v>41335.0</c:v>
                </c:pt>
                <c:pt idx="427" formatCode="m/d/yy;@">
                  <c:v>41336.0</c:v>
                </c:pt>
                <c:pt idx="428" formatCode="m/d/yy;@">
                  <c:v>41337.0</c:v>
                </c:pt>
                <c:pt idx="429" formatCode="m/d/yy;@">
                  <c:v>41338.0</c:v>
                </c:pt>
                <c:pt idx="430" formatCode="m/d/yy;@">
                  <c:v>41339.0</c:v>
                </c:pt>
                <c:pt idx="431" formatCode="m/d/yy;@">
                  <c:v>41340.0</c:v>
                </c:pt>
                <c:pt idx="432" formatCode="m/d/yy;@">
                  <c:v>41341.0</c:v>
                </c:pt>
                <c:pt idx="433" formatCode="m/d/yy;@">
                  <c:v>41342.0</c:v>
                </c:pt>
                <c:pt idx="434" formatCode="m/d/yy;@">
                  <c:v>41343.0</c:v>
                </c:pt>
                <c:pt idx="435" formatCode="m/d/yy;@">
                  <c:v>41344.0</c:v>
                </c:pt>
                <c:pt idx="436" formatCode="m/d/yy;@">
                  <c:v>41345.0</c:v>
                </c:pt>
                <c:pt idx="437" formatCode="m/d/yy;@">
                  <c:v>41346.0</c:v>
                </c:pt>
                <c:pt idx="438" formatCode="m/d/yy;@">
                  <c:v>41347.0</c:v>
                </c:pt>
                <c:pt idx="439" formatCode="m/d/yy;@">
                  <c:v>41348.0</c:v>
                </c:pt>
                <c:pt idx="440" formatCode="m/d/yy;@">
                  <c:v>41349.0</c:v>
                </c:pt>
                <c:pt idx="441" formatCode="m/d/yy;@">
                  <c:v>41350.0</c:v>
                </c:pt>
                <c:pt idx="442" formatCode="m/d/yy;@">
                  <c:v>41351.0</c:v>
                </c:pt>
                <c:pt idx="443" formatCode="m/d/yy;@">
                  <c:v>41352.0</c:v>
                </c:pt>
                <c:pt idx="444" formatCode="m/d/yy;@">
                  <c:v>41353.0</c:v>
                </c:pt>
                <c:pt idx="445" formatCode="m/d/yy;@">
                  <c:v>41354.0</c:v>
                </c:pt>
                <c:pt idx="446" formatCode="m/d/yy;@">
                  <c:v>41355.0</c:v>
                </c:pt>
                <c:pt idx="447" formatCode="m/d/yy;@">
                  <c:v>41356.0</c:v>
                </c:pt>
                <c:pt idx="448" formatCode="m/d/yy;@">
                  <c:v>41357.0</c:v>
                </c:pt>
                <c:pt idx="449" formatCode="m/d/yy;@">
                  <c:v>41358.0</c:v>
                </c:pt>
                <c:pt idx="450" formatCode="m/d/yy;@">
                  <c:v>41359.0</c:v>
                </c:pt>
                <c:pt idx="451" formatCode="m/d/yy;@">
                  <c:v>41360.0</c:v>
                </c:pt>
                <c:pt idx="452" formatCode="m/d/yy;@">
                  <c:v>41361.0</c:v>
                </c:pt>
                <c:pt idx="453" formatCode="m/d/yy;@">
                  <c:v>41362.0</c:v>
                </c:pt>
                <c:pt idx="454" formatCode="m/d/yy;@">
                  <c:v>41363.0</c:v>
                </c:pt>
                <c:pt idx="455" formatCode="m/d/yy;@">
                  <c:v>41364.0</c:v>
                </c:pt>
                <c:pt idx="456" formatCode="m/d/yy;@">
                  <c:v>41365.0</c:v>
                </c:pt>
                <c:pt idx="457" formatCode="m/d/yy;@">
                  <c:v>41366.0</c:v>
                </c:pt>
                <c:pt idx="458" formatCode="m/d/yy;@">
                  <c:v>41367.0</c:v>
                </c:pt>
                <c:pt idx="459" formatCode="m/d/yy;@">
                  <c:v>41368.0</c:v>
                </c:pt>
                <c:pt idx="460" formatCode="m/d/yy;@">
                  <c:v>41369.0</c:v>
                </c:pt>
                <c:pt idx="461" formatCode="m/d/yy;@">
                  <c:v>41370.0</c:v>
                </c:pt>
                <c:pt idx="462" formatCode="m/d/yy;@">
                  <c:v>41371.0</c:v>
                </c:pt>
                <c:pt idx="463" formatCode="m/d/yy;@">
                  <c:v>41372.0</c:v>
                </c:pt>
                <c:pt idx="464" formatCode="m/d/yy;@">
                  <c:v>41373.0</c:v>
                </c:pt>
                <c:pt idx="465" formatCode="m/d/yy;@">
                  <c:v>41374.0</c:v>
                </c:pt>
                <c:pt idx="466" formatCode="m/d/yy;@">
                  <c:v>41375.0</c:v>
                </c:pt>
                <c:pt idx="467" formatCode="m/d/yy;@">
                  <c:v>41376.0</c:v>
                </c:pt>
                <c:pt idx="468" formatCode="m/d/yy;@">
                  <c:v>41377.0</c:v>
                </c:pt>
                <c:pt idx="469" formatCode="m/d/yy;@">
                  <c:v>41378.0</c:v>
                </c:pt>
                <c:pt idx="470" formatCode="m/d/yy;@">
                  <c:v>41379.0</c:v>
                </c:pt>
                <c:pt idx="471" formatCode="m/d/yy;@">
                  <c:v>41380.0</c:v>
                </c:pt>
                <c:pt idx="472" formatCode="m/d/yy;@">
                  <c:v>41381.0</c:v>
                </c:pt>
                <c:pt idx="473" formatCode="m/d/yy;@">
                  <c:v>41382.0</c:v>
                </c:pt>
                <c:pt idx="474" formatCode="m/d/yy;@">
                  <c:v>41383.0</c:v>
                </c:pt>
                <c:pt idx="475" formatCode="m/d/yy;@">
                  <c:v>41384.0</c:v>
                </c:pt>
                <c:pt idx="476" formatCode="m/d/yy;@">
                  <c:v>41385.0</c:v>
                </c:pt>
                <c:pt idx="477" formatCode="m/d/yy;@">
                  <c:v>41386.0</c:v>
                </c:pt>
                <c:pt idx="478" formatCode="m/d/yy;@">
                  <c:v>41387.0</c:v>
                </c:pt>
                <c:pt idx="479" formatCode="m/d/yy;@">
                  <c:v>41388.0</c:v>
                </c:pt>
                <c:pt idx="480" formatCode="m/d/yy;@">
                  <c:v>41389.0</c:v>
                </c:pt>
                <c:pt idx="481" formatCode="m/d/yy;@">
                  <c:v>41390.0</c:v>
                </c:pt>
                <c:pt idx="482" formatCode="m/d/yy;@">
                  <c:v>41391.0</c:v>
                </c:pt>
                <c:pt idx="483" formatCode="m/d/yy;@">
                  <c:v>41392.0</c:v>
                </c:pt>
                <c:pt idx="484" formatCode="m/d/yy;@">
                  <c:v>41393.0</c:v>
                </c:pt>
                <c:pt idx="485" formatCode="m/d/yy;@">
                  <c:v>41394.0</c:v>
                </c:pt>
                <c:pt idx="486" formatCode="m/d/yy;@">
                  <c:v>41395.0</c:v>
                </c:pt>
                <c:pt idx="487" formatCode="m/d/yy;@">
                  <c:v>41396.0</c:v>
                </c:pt>
                <c:pt idx="488" formatCode="m/d/yy;@">
                  <c:v>41397.0</c:v>
                </c:pt>
                <c:pt idx="489" formatCode="m/d/yy;@">
                  <c:v>41398.0</c:v>
                </c:pt>
                <c:pt idx="490" formatCode="m/d/yy;@">
                  <c:v>41399.0</c:v>
                </c:pt>
                <c:pt idx="491" formatCode="m/d/yy;@">
                  <c:v>41400.0</c:v>
                </c:pt>
                <c:pt idx="492" formatCode="m/d/yy;@">
                  <c:v>41401.0</c:v>
                </c:pt>
                <c:pt idx="493" formatCode="m/d/yy;@">
                  <c:v>41402.0</c:v>
                </c:pt>
                <c:pt idx="494" formatCode="m/d/yy;@">
                  <c:v>41403.0</c:v>
                </c:pt>
                <c:pt idx="495" formatCode="m/d/yy;@">
                  <c:v>41404.0</c:v>
                </c:pt>
                <c:pt idx="496" formatCode="m/d/yy;@">
                  <c:v>41405.0</c:v>
                </c:pt>
                <c:pt idx="497" formatCode="m/d/yy;@">
                  <c:v>41406.0</c:v>
                </c:pt>
                <c:pt idx="498" formatCode="m/d/yy;@">
                  <c:v>41407.0</c:v>
                </c:pt>
                <c:pt idx="499" formatCode="m/d/yy;@">
                  <c:v>41408.0</c:v>
                </c:pt>
                <c:pt idx="500" formatCode="m/d/yy;@">
                  <c:v>41409.0</c:v>
                </c:pt>
                <c:pt idx="501" formatCode="m/d/yy;@">
                  <c:v>41410.0</c:v>
                </c:pt>
                <c:pt idx="502" formatCode="m/d/yy;@">
                  <c:v>41411.0</c:v>
                </c:pt>
                <c:pt idx="503" formatCode="m/d/yy;@">
                  <c:v>41412.0</c:v>
                </c:pt>
                <c:pt idx="504" formatCode="m/d/yy;@">
                  <c:v>41413.0</c:v>
                </c:pt>
                <c:pt idx="505">
                  <c:v>41414.0</c:v>
                </c:pt>
                <c:pt idx="506">
                  <c:v>41415.0</c:v>
                </c:pt>
                <c:pt idx="507">
                  <c:v>41416.0</c:v>
                </c:pt>
                <c:pt idx="508">
                  <c:v>41417.0</c:v>
                </c:pt>
                <c:pt idx="509">
                  <c:v>41418.0</c:v>
                </c:pt>
                <c:pt idx="510">
                  <c:v>41419.0</c:v>
                </c:pt>
                <c:pt idx="511">
                  <c:v>41420.0</c:v>
                </c:pt>
                <c:pt idx="512">
                  <c:v>41421.0</c:v>
                </c:pt>
                <c:pt idx="513">
                  <c:v>41422.0</c:v>
                </c:pt>
                <c:pt idx="514">
                  <c:v>41423.0</c:v>
                </c:pt>
                <c:pt idx="515">
                  <c:v>41424.0</c:v>
                </c:pt>
                <c:pt idx="516">
                  <c:v>41425.0</c:v>
                </c:pt>
                <c:pt idx="517">
                  <c:v>41426.0</c:v>
                </c:pt>
                <c:pt idx="518">
                  <c:v>41427.0</c:v>
                </c:pt>
                <c:pt idx="519">
                  <c:v>41428.0</c:v>
                </c:pt>
                <c:pt idx="520">
                  <c:v>41429.0</c:v>
                </c:pt>
                <c:pt idx="521">
                  <c:v>41430.0</c:v>
                </c:pt>
                <c:pt idx="522">
                  <c:v>41431.0</c:v>
                </c:pt>
                <c:pt idx="523">
                  <c:v>41432.0</c:v>
                </c:pt>
                <c:pt idx="524">
                  <c:v>41433.0</c:v>
                </c:pt>
                <c:pt idx="525">
                  <c:v>41434.0</c:v>
                </c:pt>
                <c:pt idx="526">
                  <c:v>41435.0</c:v>
                </c:pt>
                <c:pt idx="527">
                  <c:v>41436.0</c:v>
                </c:pt>
                <c:pt idx="528">
                  <c:v>41437.0</c:v>
                </c:pt>
                <c:pt idx="529">
                  <c:v>41438.0</c:v>
                </c:pt>
                <c:pt idx="530">
                  <c:v>41439.0</c:v>
                </c:pt>
                <c:pt idx="531">
                  <c:v>41440.0</c:v>
                </c:pt>
                <c:pt idx="532">
                  <c:v>41441.0</c:v>
                </c:pt>
                <c:pt idx="533">
                  <c:v>41442.0</c:v>
                </c:pt>
                <c:pt idx="534">
                  <c:v>41443.0</c:v>
                </c:pt>
                <c:pt idx="535">
                  <c:v>41444.0</c:v>
                </c:pt>
                <c:pt idx="536">
                  <c:v>41445.0</c:v>
                </c:pt>
                <c:pt idx="537">
                  <c:v>41446.0</c:v>
                </c:pt>
                <c:pt idx="538">
                  <c:v>41447.0</c:v>
                </c:pt>
                <c:pt idx="539">
                  <c:v>41448.0</c:v>
                </c:pt>
                <c:pt idx="540">
                  <c:v>41449.0</c:v>
                </c:pt>
                <c:pt idx="541">
                  <c:v>41450.0</c:v>
                </c:pt>
                <c:pt idx="542">
                  <c:v>41451.0</c:v>
                </c:pt>
                <c:pt idx="543">
                  <c:v>41452.0</c:v>
                </c:pt>
                <c:pt idx="544">
                  <c:v>41453.0</c:v>
                </c:pt>
                <c:pt idx="545">
                  <c:v>41454.0</c:v>
                </c:pt>
                <c:pt idx="546">
                  <c:v>41455.0</c:v>
                </c:pt>
                <c:pt idx="547">
                  <c:v>41456.0</c:v>
                </c:pt>
                <c:pt idx="548">
                  <c:v>41457.0</c:v>
                </c:pt>
                <c:pt idx="549">
                  <c:v>41458.0</c:v>
                </c:pt>
                <c:pt idx="550">
                  <c:v>41459.0</c:v>
                </c:pt>
                <c:pt idx="551">
                  <c:v>41460.0</c:v>
                </c:pt>
                <c:pt idx="552">
                  <c:v>41461.0</c:v>
                </c:pt>
                <c:pt idx="553">
                  <c:v>41462.0</c:v>
                </c:pt>
                <c:pt idx="554">
                  <c:v>41463.0</c:v>
                </c:pt>
                <c:pt idx="555">
                  <c:v>41464.0</c:v>
                </c:pt>
                <c:pt idx="556">
                  <c:v>41465.0</c:v>
                </c:pt>
                <c:pt idx="557">
                  <c:v>41466.0</c:v>
                </c:pt>
                <c:pt idx="558">
                  <c:v>41467.0</c:v>
                </c:pt>
                <c:pt idx="559">
                  <c:v>41468.0</c:v>
                </c:pt>
                <c:pt idx="560">
                  <c:v>41469.0</c:v>
                </c:pt>
                <c:pt idx="561">
                  <c:v>41470.0</c:v>
                </c:pt>
                <c:pt idx="562">
                  <c:v>41471.0</c:v>
                </c:pt>
                <c:pt idx="563">
                  <c:v>41472.0</c:v>
                </c:pt>
                <c:pt idx="564">
                  <c:v>41473.0</c:v>
                </c:pt>
                <c:pt idx="565">
                  <c:v>41474.0</c:v>
                </c:pt>
                <c:pt idx="566">
                  <c:v>41475.0</c:v>
                </c:pt>
                <c:pt idx="567">
                  <c:v>41476.0</c:v>
                </c:pt>
                <c:pt idx="568">
                  <c:v>41477.0</c:v>
                </c:pt>
                <c:pt idx="569">
                  <c:v>41478.0</c:v>
                </c:pt>
                <c:pt idx="570">
                  <c:v>41479.0</c:v>
                </c:pt>
                <c:pt idx="571">
                  <c:v>41480.0</c:v>
                </c:pt>
                <c:pt idx="572">
                  <c:v>41481.0</c:v>
                </c:pt>
                <c:pt idx="573">
                  <c:v>41482.0</c:v>
                </c:pt>
                <c:pt idx="574">
                  <c:v>41483.0</c:v>
                </c:pt>
                <c:pt idx="575">
                  <c:v>41484.0</c:v>
                </c:pt>
                <c:pt idx="576">
                  <c:v>41485.0</c:v>
                </c:pt>
                <c:pt idx="577">
                  <c:v>41486.0</c:v>
                </c:pt>
                <c:pt idx="578">
                  <c:v>41487.0</c:v>
                </c:pt>
                <c:pt idx="579">
                  <c:v>41488.0</c:v>
                </c:pt>
                <c:pt idx="580">
                  <c:v>41489.0</c:v>
                </c:pt>
                <c:pt idx="581">
                  <c:v>41490.0</c:v>
                </c:pt>
                <c:pt idx="582">
                  <c:v>41491.0</c:v>
                </c:pt>
                <c:pt idx="583">
                  <c:v>41492.0</c:v>
                </c:pt>
                <c:pt idx="584">
                  <c:v>41493.0</c:v>
                </c:pt>
                <c:pt idx="585">
                  <c:v>41494.0</c:v>
                </c:pt>
                <c:pt idx="586">
                  <c:v>41495.0</c:v>
                </c:pt>
                <c:pt idx="587">
                  <c:v>41496.0</c:v>
                </c:pt>
                <c:pt idx="588">
                  <c:v>41497.0</c:v>
                </c:pt>
                <c:pt idx="589">
                  <c:v>41498.0</c:v>
                </c:pt>
                <c:pt idx="590">
                  <c:v>41499.0</c:v>
                </c:pt>
                <c:pt idx="591">
                  <c:v>41500.0</c:v>
                </c:pt>
                <c:pt idx="592">
                  <c:v>41501.0</c:v>
                </c:pt>
                <c:pt idx="593">
                  <c:v>41502.0</c:v>
                </c:pt>
                <c:pt idx="594">
                  <c:v>41503.0</c:v>
                </c:pt>
                <c:pt idx="595">
                  <c:v>41504.0</c:v>
                </c:pt>
                <c:pt idx="596">
                  <c:v>41505.0</c:v>
                </c:pt>
                <c:pt idx="597">
                  <c:v>41506.0</c:v>
                </c:pt>
                <c:pt idx="598">
                  <c:v>41507.0</c:v>
                </c:pt>
                <c:pt idx="599">
                  <c:v>41508.0</c:v>
                </c:pt>
                <c:pt idx="600">
                  <c:v>41509.0</c:v>
                </c:pt>
                <c:pt idx="601">
                  <c:v>41510.0</c:v>
                </c:pt>
                <c:pt idx="602">
                  <c:v>41511.0</c:v>
                </c:pt>
                <c:pt idx="603">
                  <c:v>41512.0</c:v>
                </c:pt>
                <c:pt idx="604">
                  <c:v>41513.0</c:v>
                </c:pt>
                <c:pt idx="605">
                  <c:v>41514.0</c:v>
                </c:pt>
                <c:pt idx="606">
                  <c:v>41515.0</c:v>
                </c:pt>
                <c:pt idx="607">
                  <c:v>41516.0</c:v>
                </c:pt>
                <c:pt idx="608">
                  <c:v>41517.0</c:v>
                </c:pt>
              </c:numCache>
            </c:numRef>
          </c:cat>
          <c:val>
            <c:numRef>
              <c:f>Temp!$B$2:$B$610</c:f>
              <c:numCache>
                <c:formatCode>General</c:formatCode>
                <c:ptCount val="609"/>
                <c:pt idx="0">
                  <c:v>60.0</c:v>
                </c:pt>
                <c:pt idx="1">
                  <c:v>55.0</c:v>
                </c:pt>
                <c:pt idx="2">
                  <c:v>59.0</c:v>
                </c:pt>
                <c:pt idx="3">
                  <c:v>62.0</c:v>
                </c:pt>
                <c:pt idx="4">
                  <c:v>68.0</c:v>
                </c:pt>
                <c:pt idx="5">
                  <c:v>74.0</c:v>
                </c:pt>
                <c:pt idx="6">
                  <c:v>59.0</c:v>
                </c:pt>
                <c:pt idx="7">
                  <c:v>59.0</c:v>
                </c:pt>
                <c:pt idx="8">
                  <c:v>51.0</c:v>
                </c:pt>
                <c:pt idx="9">
                  <c:v>49.0</c:v>
                </c:pt>
                <c:pt idx="10">
                  <c:v>65.0</c:v>
                </c:pt>
                <c:pt idx="11">
                  <c:v>45.0</c:v>
                </c:pt>
                <c:pt idx="12">
                  <c:v>58.0</c:v>
                </c:pt>
                <c:pt idx="13">
                  <c:v>68.0</c:v>
                </c:pt>
                <c:pt idx="14">
                  <c:v>67.0</c:v>
                </c:pt>
                <c:pt idx="15">
                  <c:v>73.0</c:v>
                </c:pt>
                <c:pt idx="16">
                  <c:v>65.0</c:v>
                </c:pt>
                <c:pt idx="17">
                  <c:v>56.0</c:v>
                </c:pt>
                <c:pt idx="18">
                  <c:v>74.0</c:v>
                </c:pt>
                <c:pt idx="19">
                  <c:v>79.0</c:v>
                </c:pt>
                <c:pt idx="20">
                  <c:v>53.0</c:v>
                </c:pt>
                <c:pt idx="21">
                  <c:v>80.0</c:v>
                </c:pt>
                <c:pt idx="22">
                  <c:v>64.0</c:v>
                </c:pt>
                <c:pt idx="23">
                  <c:v>66.0</c:v>
                </c:pt>
                <c:pt idx="24">
                  <c:v>55.0</c:v>
                </c:pt>
                <c:pt idx="25">
                  <c:v>62.0</c:v>
                </c:pt>
                <c:pt idx="26">
                  <c:v>69.0</c:v>
                </c:pt>
                <c:pt idx="27">
                  <c:v>55.0</c:v>
                </c:pt>
                <c:pt idx="28">
                  <c:v>63.0</c:v>
                </c:pt>
                <c:pt idx="29">
                  <c:v>68.0</c:v>
                </c:pt>
                <c:pt idx="30">
                  <c:v>76.0</c:v>
                </c:pt>
                <c:pt idx="31">
                  <c:v>75.0</c:v>
                </c:pt>
                <c:pt idx="32">
                  <c:v>75.0</c:v>
                </c:pt>
                <c:pt idx="33">
                  <c:v>74.0</c:v>
                </c:pt>
                <c:pt idx="34">
                  <c:v>57.0</c:v>
                </c:pt>
                <c:pt idx="35">
                  <c:v>49.0</c:v>
                </c:pt>
                <c:pt idx="36">
                  <c:v>56.0</c:v>
                </c:pt>
                <c:pt idx="37">
                  <c:v>60.0</c:v>
                </c:pt>
                <c:pt idx="38">
                  <c:v>48.0</c:v>
                </c:pt>
                <c:pt idx="39">
                  <c:v>57.0</c:v>
                </c:pt>
                <c:pt idx="40">
                  <c:v>58.0</c:v>
                </c:pt>
                <c:pt idx="41">
                  <c:v>41.0</c:v>
                </c:pt>
                <c:pt idx="42">
                  <c:v>45.0</c:v>
                </c:pt>
                <c:pt idx="43">
                  <c:v>50.0</c:v>
                </c:pt>
                <c:pt idx="44">
                  <c:v>68.0</c:v>
                </c:pt>
                <c:pt idx="45">
                  <c:v>76.0</c:v>
                </c:pt>
                <c:pt idx="46">
                  <c:v>58.0</c:v>
                </c:pt>
                <c:pt idx="47">
                  <c:v>63.0</c:v>
                </c:pt>
                <c:pt idx="48">
                  <c:v>54.0</c:v>
                </c:pt>
                <c:pt idx="49">
                  <c:v>58.0</c:v>
                </c:pt>
                <c:pt idx="50">
                  <c:v>67.0</c:v>
                </c:pt>
                <c:pt idx="51">
                  <c:v>70.0</c:v>
                </c:pt>
                <c:pt idx="52">
                  <c:v>80.0</c:v>
                </c:pt>
                <c:pt idx="53">
                  <c:v>84.0</c:v>
                </c:pt>
                <c:pt idx="54">
                  <c:v>60.0</c:v>
                </c:pt>
                <c:pt idx="55">
                  <c:v>65.0</c:v>
                </c:pt>
                <c:pt idx="56">
                  <c:v>67.0</c:v>
                </c:pt>
                <c:pt idx="57">
                  <c:v>70.0</c:v>
                </c:pt>
                <c:pt idx="58">
                  <c:v>74.0</c:v>
                </c:pt>
                <c:pt idx="59">
                  <c:v>79.0</c:v>
                </c:pt>
                <c:pt idx="60">
                  <c:v>84.0</c:v>
                </c:pt>
                <c:pt idx="61">
                  <c:v>69.0</c:v>
                </c:pt>
                <c:pt idx="62">
                  <c:v>63.0</c:v>
                </c:pt>
                <c:pt idx="63">
                  <c:v>76.0</c:v>
                </c:pt>
                <c:pt idx="64">
                  <c:v>79.0</c:v>
                </c:pt>
                <c:pt idx="65">
                  <c:v>73.0</c:v>
                </c:pt>
                <c:pt idx="66">
                  <c:v>70.0</c:v>
                </c:pt>
                <c:pt idx="67">
                  <c:v>70.0</c:v>
                </c:pt>
                <c:pt idx="68">
                  <c:v>55.0</c:v>
                </c:pt>
                <c:pt idx="69">
                  <c:v>52.0</c:v>
                </c:pt>
                <c:pt idx="70">
                  <c:v>66.0</c:v>
                </c:pt>
                <c:pt idx="71">
                  <c:v>82.0</c:v>
                </c:pt>
                <c:pt idx="72">
                  <c:v>78.0</c:v>
                </c:pt>
                <c:pt idx="73">
                  <c:v>80.0</c:v>
                </c:pt>
                <c:pt idx="74">
                  <c:v>80.0</c:v>
                </c:pt>
                <c:pt idx="75">
                  <c:v>80.0</c:v>
                </c:pt>
                <c:pt idx="76">
                  <c:v>80.0</c:v>
                </c:pt>
                <c:pt idx="77">
                  <c:v>78.0</c:v>
                </c:pt>
                <c:pt idx="78">
                  <c:v>80.0</c:v>
                </c:pt>
                <c:pt idx="79">
                  <c:v>67.0</c:v>
                </c:pt>
                <c:pt idx="80">
                  <c:v>66.0</c:v>
                </c:pt>
                <c:pt idx="81">
                  <c:v>74.0</c:v>
                </c:pt>
                <c:pt idx="82">
                  <c:v>77.0</c:v>
                </c:pt>
                <c:pt idx="83">
                  <c:v>82.0</c:v>
                </c:pt>
                <c:pt idx="84">
                  <c:v>85.0</c:v>
                </c:pt>
                <c:pt idx="85">
                  <c:v>84.0</c:v>
                </c:pt>
                <c:pt idx="86">
                  <c:v>82.0</c:v>
                </c:pt>
                <c:pt idx="87">
                  <c:v>79.0</c:v>
                </c:pt>
                <c:pt idx="88">
                  <c:v>80.0</c:v>
                </c:pt>
                <c:pt idx="89">
                  <c:v>84.0</c:v>
                </c:pt>
                <c:pt idx="90">
                  <c:v>86.0</c:v>
                </c:pt>
                <c:pt idx="91">
                  <c:v>90.0</c:v>
                </c:pt>
                <c:pt idx="92">
                  <c:v>83.0</c:v>
                </c:pt>
                <c:pt idx="93">
                  <c:v>78.0</c:v>
                </c:pt>
                <c:pt idx="94">
                  <c:v>76.0</c:v>
                </c:pt>
                <c:pt idx="95">
                  <c:v>78.0</c:v>
                </c:pt>
                <c:pt idx="96">
                  <c:v>79.0</c:v>
                </c:pt>
                <c:pt idx="97">
                  <c:v>85.0</c:v>
                </c:pt>
                <c:pt idx="98">
                  <c:v>75.0</c:v>
                </c:pt>
                <c:pt idx="99">
                  <c:v>77.0</c:v>
                </c:pt>
                <c:pt idx="100">
                  <c:v>84.0</c:v>
                </c:pt>
                <c:pt idx="101">
                  <c:v>83.0</c:v>
                </c:pt>
                <c:pt idx="102">
                  <c:v>79.0</c:v>
                </c:pt>
                <c:pt idx="103">
                  <c:v>83.0</c:v>
                </c:pt>
                <c:pt idx="104">
                  <c:v>83.0</c:v>
                </c:pt>
                <c:pt idx="105">
                  <c:v>76.0</c:v>
                </c:pt>
                <c:pt idx="106">
                  <c:v>76.0</c:v>
                </c:pt>
                <c:pt idx="107">
                  <c:v>81.0</c:v>
                </c:pt>
                <c:pt idx="108">
                  <c:v>81.0</c:v>
                </c:pt>
                <c:pt idx="109">
                  <c:v>84.0</c:v>
                </c:pt>
                <c:pt idx="110">
                  <c:v>71.0</c:v>
                </c:pt>
                <c:pt idx="111">
                  <c:v>77.0</c:v>
                </c:pt>
                <c:pt idx="112">
                  <c:v>83.0</c:v>
                </c:pt>
                <c:pt idx="113">
                  <c:v>77.0</c:v>
                </c:pt>
                <c:pt idx="114">
                  <c:v>86.0</c:v>
                </c:pt>
                <c:pt idx="115">
                  <c:v>92.0</c:v>
                </c:pt>
                <c:pt idx="116">
                  <c:v>91.0</c:v>
                </c:pt>
                <c:pt idx="117">
                  <c:v>90.0</c:v>
                </c:pt>
                <c:pt idx="118">
                  <c:v>88.0</c:v>
                </c:pt>
                <c:pt idx="119">
                  <c:v>86.0</c:v>
                </c:pt>
                <c:pt idx="120">
                  <c:v>85.0</c:v>
                </c:pt>
                <c:pt idx="121">
                  <c:v>86.0</c:v>
                </c:pt>
                <c:pt idx="122">
                  <c:v>86.0</c:v>
                </c:pt>
                <c:pt idx="123">
                  <c:v>91.0</c:v>
                </c:pt>
                <c:pt idx="124">
                  <c:v>93.0</c:v>
                </c:pt>
                <c:pt idx="125">
                  <c:v>95.0</c:v>
                </c:pt>
                <c:pt idx="126">
                  <c:v>92.0</c:v>
                </c:pt>
                <c:pt idx="127">
                  <c:v>90.0</c:v>
                </c:pt>
                <c:pt idx="128">
                  <c:v>75.0</c:v>
                </c:pt>
                <c:pt idx="129">
                  <c:v>84.0</c:v>
                </c:pt>
                <c:pt idx="130">
                  <c:v>84.0</c:v>
                </c:pt>
                <c:pt idx="131">
                  <c:v>76.0</c:v>
                </c:pt>
                <c:pt idx="132">
                  <c:v>74.0</c:v>
                </c:pt>
                <c:pt idx="133">
                  <c:v>82.0</c:v>
                </c:pt>
                <c:pt idx="134">
                  <c:v>83.0</c:v>
                </c:pt>
                <c:pt idx="135">
                  <c:v>83.0</c:v>
                </c:pt>
                <c:pt idx="136">
                  <c:v>86.0</c:v>
                </c:pt>
                <c:pt idx="137">
                  <c:v>89.0</c:v>
                </c:pt>
                <c:pt idx="138">
                  <c:v>87.0</c:v>
                </c:pt>
                <c:pt idx="139">
                  <c:v>90.0</c:v>
                </c:pt>
                <c:pt idx="140">
                  <c:v>89.0</c:v>
                </c:pt>
                <c:pt idx="141">
                  <c:v>89.0</c:v>
                </c:pt>
                <c:pt idx="142">
                  <c:v>93.0</c:v>
                </c:pt>
                <c:pt idx="143">
                  <c:v>93.0</c:v>
                </c:pt>
                <c:pt idx="144">
                  <c:v>92.0</c:v>
                </c:pt>
                <c:pt idx="145">
                  <c:v>96.0</c:v>
                </c:pt>
                <c:pt idx="146">
                  <c:v>90.0</c:v>
                </c:pt>
                <c:pt idx="147">
                  <c:v>93.0</c:v>
                </c:pt>
                <c:pt idx="148">
                  <c:v>93.0</c:v>
                </c:pt>
                <c:pt idx="149">
                  <c:v>94.0</c:v>
                </c:pt>
                <c:pt idx="150">
                  <c:v>93.0</c:v>
                </c:pt>
                <c:pt idx="151">
                  <c:v>85.0</c:v>
                </c:pt>
                <c:pt idx="152">
                  <c:v>86.0</c:v>
                </c:pt>
                <c:pt idx="153">
                  <c:v>93.0</c:v>
                </c:pt>
                <c:pt idx="154">
                  <c:v>95.0</c:v>
                </c:pt>
                <c:pt idx="155">
                  <c:v>95.0</c:v>
                </c:pt>
                <c:pt idx="156">
                  <c:v>94.0</c:v>
                </c:pt>
                <c:pt idx="157">
                  <c:v>94.0</c:v>
                </c:pt>
                <c:pt idx="158">
                  <c:v>77.0</c:v>
                </c:pt>
                <c:pt idx="159">
                  <c:v>84.0</c:v>
                </c:pt>
                <c:pt idx="160">
                  <c:v>90.0</c:v>
                </c:pt>
                <c:pt idx="161">
                  <c:v>94.0</c:v>
                </c:pt>
                <c:pt idx="162">
                  <c:v>96.0</c:v>
                </c:pt>
                <c:pt idx="163">
                  <c:v>91.0</c:v>
                </c:pt>
                <c:pt idx="164">
                  <c:v>90.0</c:v>
                </c:pt>
                <c:pt idx="165">
                  <c:v>94.0</c:v>
                </c:pt>
                <c:pt idx="166">
                  <c:v>93.0</c:v>
                </c:pt>
                <c:pt idx="167">
                  <c:v>91.0</c:v>
                </c:pt>
                <c:pt idx="168">
                  <c:v>91.0</c:v>
                </c:pt>
                <c:pt idx="169">
                  <c:v>92.0</c:v>
                </c:pt>
                <c:pt idx="170">
                  <c:v>91.0</c:v>
                </c:pt>
                <c:pt idx="171">
                  <c:v>90.0</c:v>
                </c:pt>
                <c:pt idx="172">
                  <c:v>93.0</c:v>
                </c:pt>
                <c:pt idx="173">
                  <c:v>96.0</c:v>
                </c:pt>
                <c:pt idx="174">
                  <c:v>97.0</c:v>
                </c:pt>
                <c:pt idx="175">
                  <c:v>98.0</c:v>
                </c:pt>
                <c:pt idx="176">
                  <c:v>102.0</c:v>
                </c:pt>
                <c:pt idx="177">
                  <c:v>105.0</c:v>
                </c:pt>
                <c:pt idx="178">
                  <c:v>103.0</c:v>
                </c:pt>
                <c:pt idx="179">
                  <c:v>102.0</c:v>
                </c:pt>
                <c:pt idx="180">
                  <c:v>99.0</c:v>
                </c:pt>
                <c:pt idx="181">
                  <c:v>97.0</c:v>
                </c:pt>
                <c:pt idx="182">
                  <c:v>90.0</c:v>
                </c:pt>
                <c:pt idx="183">
                  <c:v>92.0</c:v>
                </c:pt>
                <c:pt idx="184">
                  <c:v>95.0</c:v>
                </c:pt>
                <c:pt idx="185">
                  <c:v>96.0</c:v>
                </c:pt>
                <c:pt idx="186">
                  <c:v>97.0</c:v>
                </c:pt>
                <c:pt idx="187">
                  <c:v>101.0</c:v>
                </c:pt>
                <c:pt idx="188">
                  <c:v>97.0</c:v>
                </c:pt>
                <c:pt idx="189">
                  <c:v>95.0</c:v>
                </c:pt>
                <c:pt idx="190">
                  <c:v>93.0</c:v>
                </c:pt>
                <c:pt idx="191">
                  <c:v>91.0</c:v>
                </c:pt>
                <c:pt idx="192">
                  <c:v>95.0</c:v>
                </c:pt>
                <c:pt idx="193">
                  <c:v>92.0</c:v>
                </c:pt>
                <c:pt idx="194">
                  <c:v>93.0</c:v>
                </c:pt>
                <c:pt idx="195">
                  <c:v>94.0</c:v>
                </c:pt>
                <c:pt idx="196">
                  <c:v>91.0</c:v>
                </c:pt>
                <c:pt idx="197">
                  <c:v>93.0</c:v>
                </c:pt>
                <c:pt idx="198">
                  <c:v>96.0</c:v>
                </c:pt>
                <c:pt idx="199">
                  <c:v>96.0</c:v>
                </c:pt>
                <c:pt idx="200">
                  <c:v>99.0</c:v>
                </c:pt>
                <c:pt idx="201">
                  <c:v>102.0</c:v>
                </c:pt>
                <c:pt idx="202">
                  <c:v>105.0</c:v>
                </c:pt>
                <c:pt idx="203">
                  <c:v>101.0</c:v>
                </c:pt>
                <c:pt idx="204">
                  <c:v>95.0</c:v>
                </c:pt>
                <c:pt idx="205">
                  <c:v>96.0</c:v>
                </c:pt>
                <c:pt idx="206">
                  <c:v>98.0</c:v>
                </c:pt>
                <c:pt idx="207">
                  <c:v>102.0</c:v>
                </c:pt>
                <c:pt idx="208">
                  <c:v>99.0</c:v>
                </c:pt>
                <c:pt idx="209">
                  <c:v>103.0</c:v>
                </c:pt>
                <c:pt idx="210">
                  <c:v>103.0</c:v>
                </c:pt>
                <c:pt idx="211">
                  <c:v>104.0</c:v>
                </c:pt>
                <c:pt idx="212">
                  <c:v>104.0</c:v>
                </c:pt>
                <c:pt idx="213">
                  <c:v>105.0</c:v>
                </c:pt>
                <c:pt idx="214">
                  <c:v>105.0</c:v>
                </c:pt>
                <c:pt idx="215">
                  <c:v>103.0</c:v>
                </c:pt>
                <c:pt idx="216">
                  <c:v>103.0</c:v>
                </c:pt>
                <c:pt idx="217">
                  <c:v>103.0</c:v>
                </c:pt>
                <c:pt idx="218">
                  <c:v>102.0</c:v>
                </c:pt>
                <c:pt idx="219">
                  <c:v>101.0</c:v>
                </c:pt>
                <c:pt idx="220">
                  <c:v>97.0</c:v>
                </c:pt>
                <c:pt idx="221">
                  <c:v>106.0</c:v>
                </c:pt>
                <c:pt idx="222">
                  <c:v>97.0</c:v>
                </c:pt>
                <c:pt idx="223">
                  <c:v>97.0</c:v>
                </c:pt>
                <c:pt idx="224">
                  <c:v>102.0</c:v>
                </c:pt>
                <c:pt idx="225">
                  <c:v>101.0</c:v>
                </c:pt>
                <c:pt idx="226">
                  <c:v>105.0</c:v>
                </c:pt>
                <c:pt idx="227">
                  <c:v>96.0</c:v>
                </c:pt>
                <c:pt idx="228">
                  <c:v>92.0</c:v>
                </c:pt>
                <c:pt idx="229">
                  <c:v>97.0</c:v>
                </c:pt>
                <c:pt idx="230">
                  <c:v>87.0</c:v>
                </c:pt>
                <c:pt idx="231">
                  <c:v>90.0</c:v>
                </c:pt>
                <c:pt idx="232">
                  <c:v>91.0</c:v>
                </c:pt>
                <c:pt idx="233">
                  <c:v>78.0</c:v>
                </c:pt>
                <c:pt idx="234">
                  <c:v>90.0</c:v>
                </c:pt>
                <c:pt idx="235">
                  <c:v>92.0</c:v>
                </c:pt>
                <c:pt idx="236">
                  <c:v>92.0</c:v>
                </c:pt>
                <c:pt idx="237">
                  <c:v>93.0</c:v>
                </c:pt>
                <c:pt idx="238">
                  <c:v>85.0</c:v>
                </c:pt>
                <c:pt idx="239">
                  <c:v>93.0</c:v>
                </c:pt>
                <c:pt idx="240">
                  <c:v>94.0</c:v>
                </c:pt>
                <c:pt idx="241">
                  <c:v>93.0</c:v>
                </c:pt>
                <c:pt idx="242">
                  <c:v>94.0</c:v>
                </c:pt>
                <c:pt idx="243">
                  <c:v>98.0</c:v>
                </c:pt>
                <c:pt idx="244">
                  <c:v>101.0</c:v>
                </c:pt>
                <c:pt idx="245">
                  <c:v>100.0</c:v>
                </c:pt>
                <c:pt idx="246">
                  <c:v>101.0</c:v>
                </c:pt>
                <c:pt idx="247">
                  <c:v>101.0</c:v>
                </c:pt>
                <c:pt idx="248">
                  <c:v>103.0</c:v>
                </c:pt>
                <c:pt idx="249">
                  <c:v>103.0</c:v>
                </c:pt>
                <c:pt idx="250">
                  <c:v>103.0</c:v>
                </c:pt>
                <c:pt idx="251">
                  <c:v>87.0</c:v>
                </c:pt>
                <c:pt idx="252">
                  <c:v>88.0</c:v>
                </c:pt>
                <c:pt idx="253">
                  <c:v>93.0</c:v>
                </c:pt>
                <c:pt idx="254">
                  <c:v>93.0</c:v>
                </c:pt>
                <c:pt idx="255">
                  <c:v>93.0</c:v>
                </c:pt>
                <c:pt idx="256">
                  <c:v>85.0</c:v>
                </c:pt>
                <c:pt idx="257">
                  <c:v>72.0</c:v>
                </c:pt>
                <c:pt idx="258">
                  <c:v>78.0</c:v>
                </c:pt>
                <c:pt idx="259">
                  <c:v>70.0</c:v>
                </c:pt>
                <c:pt idx="260">
                  <c:v>84.0</c:v>
                </c:pt>
                <c:pt idx="261">
                  <c:v>83.0</c:v>
                </c:pt>
                <c:pt idx="262">
                  <c:v>87.0</c:v>
                </c:pt>
                <c:pt idx="263">
                  <c:v>92.0</c:v>
                </c:pt>
                <c:pt idx="264">
                  <c:v>95.0</c:v>
                </c:pt>
                <c:pt idx="265">
                  <c:v>96.0</c:v>
                </c:pt>
                <c:pt idx="266">
                  <c:v>95.0</c:v>
                </c:pt>
                <c:pt idx="267">
                  <c:v>95.0</c:v>
                </c:pt>
                <c:pt idx="268">
                  <c:v>93.0</c:v>
                </c:pt>
                <c:pt idx="269">
                  <c:v>92.0</c:v>
                </c:pt>
                <c:pt idx="270">
                  <c:v>92.0</c:v>
                </c:pt>
                <c:pt idx="271">
                  <c:v>86.0</c:v>
                </c:pt>
                <c:pt idx="272">
                  <c:v>74.0</c:v>
                </c:pt>
                <c:pt idx="273">
                  <c:v>74.0</c:v>
                </c:pt>
                <c:pt idx="274">
                  <c:v>81.0</c:v>
                </c:pt>
                <c:pt idx="275">
                  <c:v>78.0</c:v>
                </c:pt>
                <c:pt idx="276">
                  <c:v>84.0</c:v>
                </c:pt>
                <c:pt idx="277">
                  <c:v>87.0</c:v>
                </c:pt>
                <c:pt idx="278">
                  <c:v>78.0</c:v>
                </c:pt>
                <c:pt idx="279">
                  <c:v>60.0</c:v>
                </c:pt>
                <c:pt idx="280">
                  <c:v>54.0</c:v>
                </c:pt>
                <c:pt idx="281">
                  <c:v>67.0</c:v>
                </c:pt>
                <c:pt idx="282">
                  <c:v>81.0</c:v>
                </c:pt>
                <c:pt idx="283">
                  <c:v>73.0</c:v>
                </c:pt>
                <c:pt idx="284">
                  <c:v>85.0</c:v>
                </c:pt>
                <c:pt idx="285">
                  <c:v>84.0</c:v>
                </c:pt>
                <c:pt idx="286">
                  <c:v>83.0</c:v>
                </c:pt>
                <c:pt idx="287">
                  <c:v>84.0</c:v>
                </c:pt>
                <c:pt idx="288">
                  <c:v>83.0</c:v>
                </c:pt>
                <c:pt idx="289">
                  <c:v>77.0</c:v>
                </c:pt>
                <c:pt idx="290">
                  <c:v>87.0</c:v>
                </c:pt>
                <c:pt idx="291">
                  <c:v>77.0</c:v>
                </c:pt>
                <c:pt idx="292">
                  <c:v>79.0</c:v>
                </c:pt>
                <c:pt idx="293">
                  <c:v>86.0</c:v>
                </c:pt>
                <c:pt idx="294">
                  <c:v>88.0</c:v>
                </c:pt>
                <c:pt idx="295">
                  <c:v>83.0</c:v>
                </c:pt>
                <c:pt idx="296">
                  <c:v>84.0</c:v>
                </c:pt>
                <c:pt idx="297">
                  <c:v>85.0</c:v>
                </c:pt>
                <c:pt idx="298">
                  <c:v>78.0</c:v>
                </c:pt>
                <c:pt idx="299">
                  <c:v>57.0</c:v>
                </c:pt>
                <c:pt idx="300">
                  <c:v>60.0</c:v>
                </c:pt>
                <c:pt idx="301">
                  <c:v>63.0</c:v>
                </c:pt>
                <c:pt idx="302">
                  <c:v>67.0</c:v>
                </c:pt>
                <c:pt idx="303">
                  <c:v>76.0</c:v>
                </c:pt>
                <c:pt idx="304">
                  <c:v>81.0</c:v>
                </c:pt>
                <c:pt idx="305">
                  <c:v>86.0</c:v>
                </c:pt>
                <c:pt idx="306">
                  <c:v>86.0</c:v>
                </c:pt>
                <c:pt idx="307">
                  <c:v>82.0</c:v>
                </c:pt>
                <c:pt idx="308">
                  <c:v>73.0</c:v>
                </c:pt>
                <c:pt idx="309">
                  <c:v>77.0</c:v>
                </c:pt>
                <c:pt idx="310">
                  <c:v>73.0</c:v>
                </c:pt>
                <c:pt idx="311">
                  <c:v>75.0</c:v>
                </c:pt>
                <c:pt idx="312">
                  <c:v>79.0</c:v>
                </c:pt>
                <c:pt idx="313">
                  <c:v>82.0</c:v>
                </c:pt>
                <c:pt idx="314">
                  <c:v>79.0</c:v>
                </c:pt>
                <c:pt idx="315">
                  <c:v>73.0</c:v>
                </c:pt>
                <c:pt idx="316">
                  <c:v>58.0</c:v>
                </c:pt>
                <c:pt idx="317">
                  <c:v>58.0</c:v>
                </c:pt>
                <c:pt idx="318">
                  <c:v>63.0</c:v>
                </c:pt>
                <c:pt idx="319">
                  <c:v>64.0</c:v>
                </c:pt>
                <c:pt idx="320">
                  <c:v>65.0</c:v>
                </c:pt>
                <c:pt idx="321">
                  <c:v>66.0</c:v>
                </c:pt>
                <c:pt idx="322">
                  <c:v>70.0</c:v>
                </c:pt>
                <c:pt idx="323">
                  <c:v>72.0</c:v>
                </c:pt>
                <c:pt idx="324">
                  <c:v>77.0</c:v>
                </c:pt>
                <c:pt idx="325">
                  <c:v>80.0</c:v>
                </c:pt>
                <c:pt idx="326">
                  <c:v>78.0</c:v>
                </c:pt>
                <c:pt idx="327">
                  <c:v>64.0</c:v>
                </c:pt>
                <c:pt idx="328">
                  <c:v>60.0</c:v>
                </c:pt>
                <c:pt idx="329">
                  <c:v>73.0</c:v>
                </c:pt>
                <c:pt idx="330">
                  <c:v>74.0</c:v>
                </c:pt>
                <c:pt idx="331">
                  <c:v>54.0</c:v>
                </c:pt>
                <c:pt idx="332">
                  <c:v>65.0</c:v>
                </c:pt>
                <c:pt idx="333">
                  <c:v>69.0</c:v>
                </c:pt>
                <c:pt idx="334">
                  <c:v>75.0</c:v>
                </c:pt>
                <c:pt idx="335">
                  <c:v>79.0</c:v>
                </c:pt>
                <c:pt idx="336">
                  <c:v>79.0</c:v>
                </c:pt>
                <c:pt idx="337">
                  <c:v>81.0</c:v>
                </c:pt>
                <c:pt idx="338">
                  <c:v>71.0</c:v>
                </c:pt>
                <c:pt idx="339">
                  <c:v>67.0</c:v>
                </c:pt>
                <c:pt idx="340">
                  <c:v>71.0</c:v>
                </c:pt>
                <c:pt idx="341">
                  <c:v>72.0</c:v>
                </c:pt>
                <c:pt idx="342">
                  <c:v>70.0</c:v>
                </c:pt>
                <c:pt idx="343">
                  <c:v>69.0</c:v>
                </c:pt>
                <c:pt idx="344">
                  <c:v>45.0</c:v>
                </c:pt>
                <c:pt idx="345">
                  <c:v>51.0</c:v>
                </c:pt>
                <c:pt idx="346">
                  <c:v>56.0</c:v>
                </c:pt>
                <c:pt idx="347">
                  <c:v>63.0</c:v>
                </c:pt>
                <c:pt idx="348">
                  <c:v>59.0</c:v>
                </c:pt>
                <c:pt idx="349">
                  <c:v>73.0</c:v>
                </c:pt>
                <c:pt idx="350">
                  <c:v>72.0</c:v>
                </c:pt>
                <c:pt idx="351">
                  <c:v>63.0</c:v>
                </c:pt>
                <c:pt idx="352">
                  <c:v>77.0</c:v>
                </c:pt>
                <c:pt idx="353">
                  <c:v>76.0</c:v>
                </c:pt>
                <c:pt idx="354">
                  <c:v>58.0</c:v>
                </c:pt>
                <c:pt idx="355">
                  <c:v>63.0</c:v>
                </c:pt>
                <c:pt idx="356">
                  <c:v>67.0</c:v>
                </c:pt>
                <c:pt idx="357">
                  <c:v>66.0</c:v>
                </c:pt>
                <c:pt idx="358">
                  <c:v>54.0</c:v>
                </c:pt>
                <c:pt idx="359">
                  <c:v>47.0</c:v>
                </c:pt>
                <c:pt idx="360">
                  <c:v>33.0</c:v>
                </c:pt>
                <c:pt idx="361">
                  <c:v>46.0</c:v>
                </c:pt>
                <c:pt idx="362">
                  <c:v>42.0</c:v>
                </c:pt>
                <c:pt idx="363">
                  <c:v>47.0</c:v>
                </c:pt>
                <c:pt idx="364">
                  <c:v>49.0</c:v>
                </c:pt>
                <c:pt idx="365">
                  <c:v>51.0</c:v>
                </c:pt>
                <c:pt idx="366">
                  <c:v>46.0</c:v>
                </c:pt>
                <c:pt idx="367">
                  <c:v>42.0</c:v>
                </c:pt>
                <c:pt idx="368">
                  <c:v>48.0</c:v>
                </c:pt>
                <c:pt idx="369">
                  <c:v>49.0</c:v>
                </c:pt>
                <c:pt idx="370">
                  <c:v>55.0</c:v>
                </c:pt>
                <c:pt idx="371">
                  <c:v>56.0</c:v>
                </c:pt>
                <c:pt idx="372">
                  <c:v>56.0</c:v>
                </c:pt>
                <c:pt idx="373">
                  <c:v>49.0</c:v>
                </c:pt>
                <c:pt idx="374">
                  <c:v>55.0</c:v>
                </c:pt>
                <c:pt idx="375">
                  <c:v>58.0</c:v>
                </c:pt>
                <c:pt idx="376">
                  <c:v>72.0</c:v>
                </c:pt>
                <c:pt idx="377">
                  <c:v>63.0</c:v>
                </c:pt>
                <c:pt idx="378">
                  <c:v>44.0</c:v>
                </c:pt>
                <c:pt idx="379">
                  <c:v>43.0</c:v>
                </c:pt>
                <c:pt idx="380">
                  <c:v>39.0</c:v>
                </c:pt>
                <c:pt idx="381">
                  <c:v>50.0</c:v>
                </c:pt>
                <c:pt idx="382">
                  <c:v>58.0</c:v>
                </c:pt>
                <c:pt idx="383">
                  <c:v>60.0</c:v>
                </c:pt>
                <c:pt idx="384">
                  <c:v>65.0</c:v>
                </c:pt>
                <c:pt idx="385">
                  <c:v>68.0</c:v>
                </c:pt>
                <c:pt idx="386">
                  <c:v>54.0</c:v>
                </c:pt>
                <c:pt idx="387">
                  <c:v>63.0</c:v>
                </c:pt>
                <c:pt idx="388">
                  <c:v>72.0</c:v>
                </c:pt>
                <c:pt idx="389">
                  <c:v>77.0</c:v>
                </c:pt>
                <c:pt idx="390">
                  <c:v>57.0</c:v>
                </c:pt>
                <c:pt idx="391">
                  <c:v>56.0</c:v>
                </c:pt>
                <c:pt idx="392">
                  <c:v>73.0</c:v>
                </c:pt>
                <c:pt idx="393">
                  <c:v>76.0</c:v>
                </c:pt>
                <c:pt idx="394">
                  <c:v>79.0</c:v>
                </c:pt>
                <c:pt idx="395">
                  <c:v>53.0</c:v>
                </c:pt>
                <c:pt idx="396">
                  <c:v>67.0</c:v>
                </c:pt>
                <c:pt idx="397">
                  <c:v>61.0</c:v>
                </c:pt>
                <c:pt idx="398">
                  <c:v>67.0</c:v>
                </c:pt>
                <c:pt idx="399">
                  <c:v>70.0</c:v>
                </c:pt>
                <c:pt idx="400">
                  <c:v>70.0</c:v>
                </c:pt>
                <c:pt idx="401">
                  <c:v>69.0</c:v>
                </c:pt>
                <c:pt idx="402">
                  <c:v>72.0</c:v>
                </c:pt>
                <c:pt idx="403">
                  <c:v>77.0</c:v>
                </c:pt>
                <c:pt idx="404">
                  <c:v>64.0</c:v>
                </c:pt>
                <c:pt idx="405">
                  <c:v>60.0</c:v>
                </c:pt>
                <c:pt idx="406">
                  <c:v>68.0</c:v>
                </c:pt>
                <c:pt idx="407">
                  <c:v>59.0</c:v>
                </c:pt>
                <c:pt idx="408">
                  <c:v>51.0</c:v>
                </c:pt>
                <c:pt idx="409">
                  <c:v>59.0</c:v>
                </c:pt>
                <c:pt idx="410">
                  <c:v>69.0</c:v>
                </c:pt>
                <c:pt idx="411">
                  <c:v>52.0</c:v>
                </c:pt>
                <c:pt idx="412">
                  <c:v>58.0</c:v>
                </c:pt>
                <c:pt idx="413">
                  <c:v>71.0</c:v>
                </c:pt>
                <c:pt idx="414">
                  <c:v>74.0</c:v>
                </c:pt>
                <c:pt idx="415">
                  <c:v>63.0</c:v>
                </c:pt>
                <c:pt idx="416">
                  <c:v>49.0</c:v>
                </c:pt>
                <c:pt idx="417">
                  <c:v>68.0</c:v>
                </c:pt>
                <c:pt idx="418">
                  <c:v>50.0</c:v>
                </c:pt>
                <c:pt idx="419">
                  <c:v>55.0</c:v>
                </c:pt>
                <c:pt idx="420">
                  <c:v>69.0</c:v>
                </c:pt>
                <c:pt idx="421">
                  <c:v>56.0</c:v>
                </c:pt>
                <c:pt idx="422">
                  <c:v>57.0</c:v>
                </c:pt>
                <c:pt idx="423">
                  <c:v>55.0</c:v>
                </c:pt>
                <c:pt idx="424">
                  <c:v>58.0</c:v>
                </c:pt>
                <c:pt idx="425">
                  <c:v>56.0</c:v>
                </c:pt>
                <c:pt idx="426">
                  <c:v>54.0</c:v>
                </c:pt>
                <c:pt idx="427">
                  <c:v>72.0</c:v>
                </c:pt>
                <c:pt idx="428">
                  <c:v>85.0</c:v>
                </c:pt>
                <c:pt idx="429">
                  <c:v>62.0</c:v>
                </c:pt>
                <c:pt idx="430">
                  <c:v>60.0</c:v>
                </c:pt>
                <c:pt idx="431">
                  <c:v>72.0</c:v>
                </c:pt>
                <c:pt idx="432">
                  <c:v>63.0</c:v>
                </c:pt>
                <c:pt idx="433">
                  <c:v>70.0</c:v>
                </c:pt>
                <c:pt idx="434">
                  <c:v>63.0</c:v>
                </c:pt>
                <c:pt idx="435">
                  <c:v>60.0</c:v>
                </c:pt>
                <c:pt idx="436">
                  <c:v>69.0</c:v>
                </c:pt>
                <c:pt idx="437">
                  <c:v>67.0</c:v>
                </c:pt>
                <c:pt idx="438">
                  <c:v>77.0</c:v>
                </c:pt>
                <c:pt idx="439">
                  <c:v>83.0</c:v>
                </c:pt>
                <c:pt idx="440">
                  <c:v>84.0</c:v>
                </c:pt>
                <c:pt idx="441">
                  <c:v>72.0</c:v>
                </c:pt>
                <c:pt idx="442">
                  <c:v>72.0</c:v>
                </c:pt>
                <c:pt idx="443">
                  <c:v>69.0</c:v>
                </c:pt>
                <c:pt idx="444">
                  <c:v>69.0</c:v>
                </c:pt>
                <c:pt idx="445">
                  <c:v>71.0</c:v>
                </c:pt>
                <c:pt idx="446">
                  <c:v>66.0</c:v>
                </c:pt>
                <c:pt idx="447">
                  <c:v>56.0</c:v>
                </c:pt>
                <c:pt idx="448">
                  <c:v>54.0</c:v>
                </c:pt>
                <c:pt idx="449">
                  <c:v>55.0</c:v>
                </c:pt>
                <c:pt idx="450">
                  <c:v>58.0</c:v>
                </c:pt>
                <c:pt idx="451">
                  <c:v>70.0</c:v>
                </c:pt>
                <c:pt idx="452">
                  <c:v>71.0</c:v>
                </c:pt>
                <c:pt idx="453">
                  <c:v>76.0</c:v>
                </c:pt>
                <c:pt idx="454">
                  <c:v>77.0</c:v>
                </c:pt>
                <c:pt idx="455">
                  <c:v>76.0</c:v>
                </c:pt>
                <c:pt idx="456">
                  <c:v>78.0</c:v>
                </c:pt>
                <c:pt idx="457">
                  <c:v>68.0</c:v>
                </c:pt>
                <c:pt idx="458">
                  <c:v>56.0</c:v>
                </c:pt>
                <c:pt idx="459">
                  <c:v>52.0</c:v>
                </c:pt>
                <c:pt idx="460">
                  <c:v>70.0</c:v>
                </c:pt>
                <c:pt idx="461">
                  <c:v>77.0</c:v>
                </c:pt>
                <c:pt idx="462">
                  <c:v>75.0</c:v>
                </c:pt>
                <c:pt idx="463">
                  <c:v>76.0</c:v>
                </c:pt>
                <c:pt idx="464">
                  <c:v>80.0</c:v>
                </c:pt>
                <c:pt idx="465">
                  <c:v>73.0</c:v>
                </c:pt>
                <c:pt idx="466">
                  <c:v>63.0</c:v>
                </c:pt>
                <c:pt idx="467">
                  <c:v>74.0</c:v>
                </c:pt>
                <c:pt idx="468">
                  <c:v>78.0</c:v>
                </c:pt>
                <c:pt idx="469">
                  <c:v>83.0</c:v>
                </c:pt>
                <c:pt idx="470">
                  <c:v>87.0</c:v>
                </c:pt>
                <c:pt idx="471">
                  <c:v>87.0</c:v>
                </c:pt>
                <c:pt idx="472">
                  <c:v>83.0</c:v>
                </c:pt>
                <c:pt idx="473">
                  <c:v>74.0</c:v>
                </c:pt>
                <c:pt idx="474">
                  <c:v>65.0</c:v>
                </c:pt>
                <c:pt idx="475">
                  <c:v>72.0</c:v>
                </c:pt>
                <c:pt idx="476">
                  <c:v>72.0</c:v>
                </c:pt>
                <c:pt idx="477">
                  <c:v>79.0</c:v>
                </c:pt>
                <c:pt idx="478">
                  <c:v>67.0</c:v>
                </c:pt>
                <c:pt idx="479">
                  <c:v>63.0</c:v>
                </c:pt>
                <c:pt idx="480">
                  <c:v>72.0</c:v>
                </c:pt>
                <c:pt idx="481">
                  <c:v>76.0</c:v>
                </c:pt>
                <c:pt idx="482">
                  <c:v>76.0</c:v>
                </c:pt>
                <c:pt idx="483">
                  <c:v>84.0</c:v>
                </c:pt>
                <c:pt idx="484">
                  <c:v>86.0</c:v>
                </c:pt>
                <c:pt idx="485">
                  <c:v>84.0</c:v>
                </c:pt>
                <c:pt idx="486">
                  <c:v>84.0</c:v>
                </c:pt>
                <c:pt idx="487">
                  <c:v>72.0</c:v>
                </c:pt>
                <c:pt idx="488">
                  <c:v>65.0</c:v>
                </c:pt>
                <c:pt idx="489">
                  <c:v>72.0</c:v>
                </c:pt>
                <c:pt idx="490">
                  <c:v>70.0</c:v>
                </c:pt>
                <c:pt idx="491">
                  <c:v>78.0</c:v>
                </c:pt>
                <c:pt idx="492">
                  <c:v>84.0</c:v>
                </c:pt>
                <c:pt idx="493">
                  <c:v>87.0</c:v>
                </c:pt>
                <c:pt idx="494">
                  <c:v>76.0</c:v>
                </c:pt>
                <c:pt idx="495">
                  <c:v>80.0</c:v>
                </c:pt>
                <c:pt idx="496">
                  <c:v>81.0</c:v>
                </c:pt>
                <c:pt idx="497">
                  <c:v>80.0</c:v>
                </c:pt>
                <c:pt idx="498">
                  <c:v>88.0</c:v>
                </c:pt>
                <c:pt idx="499">
                  <c:v>88.0</c:v>
                </c:pt>
                <c:pt idx="500">
                  <c:v>77.0</c:v>
                </c:pt>
                <c:pt idx="501">
                  <c:v>84.0</c:v>
                </c:pt>
                <c:pt idx="502">
                  <c:v>89.0</c:v>
                </c:pt>
                <c:pt idx="503">
                  <c:v>93.0</c:v>
                </c:pt>
                <c:pt idx="504">
                  <c:v>90.0</c:v>
                </c:pt>
                <c:pt idx="505">
                  <c:v>91.0</c:v>
                </c:pt>
                <c:pt idx="506">
                  <c:v>86.0</c:v>
                </c:pt>
                <c:pt idx="507">
                  <c:v>87.0</c:v>
                </c:pt>
                <c:pt idx="508">
                  <c:v>87.0</c:v>
                </c:pt>
                <c:pt idx="509">
                  <c:v>85.0</c:v>
                </c:pt>
                <c:pt idx="510">
                  <c:v>83.0</c:v>
                </c:pt>
                <c:pt idx="511">
                  <c:v>86.0</c:v>
                </c:pt>
                <c:pt idx="512">
                  <c:v>87.0</c:v>
                </c:pt>
                <c:pt idx="513">
                  <c:v>86.0</c:v>
                </c:pt>
                <c:pt idx="514">
                  <c:v>82.0</c:v>
                </c:pt>
                <c:pt idx="515">
                  <c:v>88.0</c:v>
                </c:pt>
                <c:pt idx="516">
                  <c:v>91.0</c:v>
                </c:pt>
                <c:pt idx="517">
                  <c:v>88.0</c:v>
                </c:pt>
                <c:pt idx="518">
                  <c:v>85.0</c:v>
                </c:pt>
                <c:pt idx="519">
                  <c:v>89.0</c:v>
                </c:pt>
                <c:pt idx="520">
                  <c:v>93.0</c:v>
                </c:pt>
                <c:pt idx="521">
                  <c:v>91.0</c:v>
                </c:pt>
                <c:pt idx="522">
                  <c:v>80.0</c:v>
                </c:pt>
                <c:pt idx="523">
                  <c:v>84.0</c:v>
                </c:pt>
                <c:pt idx="524">
                  <c:v>88.0</c:v>
                </c:pt>
                <c:pt idx="525">
                  <c:v>87.0</c:v>
                </c:pt>
                <c:pt idx="526">
                  <c:v>96.0</c:v>
                </c:pt>
                <c:pt idx="527">
                  <c:v>94.0</c:v>
                </c:pt>
                <c:pt idx="528">
                  <c:v>95.0</c:v>
                </c:pt>
                <c:pt idx="529">
                  <c:v>97.0</c:v>
                </c:pt>
                <c:pt idx="530">
                  <c:v>96.0</c:v>
                </c:pt>
                <c:pt idx="531">
                  <c:v>92.0</c:v>
                </c:pt>
                <c:pt idx="532">
                  <c:v>94.0</c:v>
                </c:pt>
                <c:pt idx="533">
                  <c:v>94.0</c:v>
                </c:pt>
                <c:pt idx="534">
                  <c:v>87.0</c:v>
                </c:pt>
                <c:pt idx="535">
                  <c:v>92.0</c:v>
                </c:pt>
                <c:pt idx="536">
                  <c:v>94.0</c:v>
                </c:pt>
                <c:pt idx="537">
                  <c:v>95.0</c:v>
                </c:pt>
                <c:pt idx="538">
                  <c:v>95.0</c:v>
                </c:pt>
                <c:pt idx="539">
                  <c:v>95.0</c:v>
                </c:pt>
                <c:pt idx="540">
                  <c:v>95.0</c:v>
                </c:pt>
                <c:pt idx="541">
                  <c:v>96.0</c:v>
                </c:pt>
                <c:pt idx="542">
                  <c:v>100.0</c:v>
                </c:pt>
                <c:pt idx="543">
                  <c:v>102.0</c:v>
                </c:pt>
                <c:pt idx="544">
                  <c:v>104.0</c:v>
                </c:pt>
                <c:pt idx="545">
                  <c:v>99.0</c:v>
                </c:pt>
                <c:pt idx="546">
                  <c:v>93.0</c:v>
                </c:pt>
                <c:pt idx="547">
                  <c:v>87.0</c:v>
                </c:pt>
                <c:pt idx="548">
                  <c:v>89.0</c:v>
                </c:pt>
                <c:pt idx="549">
                  <c:v>90.0</c:v>
                </c:pt>
                <c:pt idx="550">
                  <c:v>93.0</c:v>
                </c:pt>
                <c:pt idx="551">
                  <c:v>95.0</c:v>
                </c:pt>
                <c:pt idx="552">
                  <c:v>96.0</c:v>
                </c:pt>
                <c:pt idx="553">
                  <c:v>97.0</c:v>
                </c:pt>
                <c:pt idx="554">
                  <c:v>95.0</c:v>
                </c:pt>
                <c:pt idx="555">
                  <c:v>98.0</c:v>
                </c:pt>
                <c:pt idx="556">
                  <c:v>100.0</c:v>
                </c:pt>
                <c:pt idx="557">
                  <c:v>100.0</c:v>
                </c:pt>
                <c:pt idx="558">
                  <c:v>100.0</c:v>
                </c:pt>
                <c:pt idx="559">
                  <c:v>100.0</c:v>
                </c:pt>
                <c:pt idx="560">
                  <c:v>83.0</c:v>
                </c:pt>
                <c:pt idx="561">
                  <c:v>75.0</c:v>
                </c:pt>
                <c:pt idx="562">
                  <c:v>86.0</c:v>
                </c:pt>
                <c:pt idx="563">
                  <c:v>87.0</c:v>
                </c:pt>
                <c:pt idx="564">
                  <c:v>94.0</c:v>
                </c:pt>
                <c:pt idx="565">
                  <c:v>94.0</c:v>
                </c:pt>
                <c:pt idx="566">
                  <c:v>92.0</c:v>
                </c:pt>
                <c:pt idx="567">
                  <c:v>95.0</c:v>
                </c:pt>
                <c:pt idx="568">
                  <c:v>96.0</c:v>
                </c:pt>
                <c:pt idx="569">
                  <c:v>97.0</c:v>
                </c:pt>
                <c:pt idx="570">
                  <c:v>99.0</c:v>
                </c:pt>
                <c:pt idx="571">
                  <c:v>97.0</c:v>
                </c:pt>
                <c:pt idx="572">
                  <c:v>91.0</c:v>
                </c:pt>
                <c:pt idx="573">
                  <c:v>91.0</c:v>
                </c:pt>
                <c:pt idx="574">
                  <c:v>94.0</c:v>
                </c:pt>
                <c:pt idx="575">
                  <c:v>96.0</c:v>
                </c:pt>
                <c:pt idx="576">
                  <c:v>97.0</c:v>
                </c:pt>
                <c:pt idx="577">
                  <c:v>102.0</c:v>
                </c:pt>
                <c:pt idx="578">
                  <c:v>102.0</c:v>
                </c:pt>
                <c:pt idx="579">
                  <c:v>103.0</c:v>
                </c:pt>
                <c:pt idx="580">
                  <c:v>101.0</c:v>
                </c:pt>
                <c:pt idx="581">
                  <c:v>101.0</c:v>
                </c:pt>
                <c:pt idx="582">
                  <c:v>102.0</c:v>
                </c:pt>
                <c:pt idx="583">
                  <c:v>102.0</c:v>
                </c:pt>
                <c:pt idx="584">
                  <c:v>104.0</c:v>
                </c:pt>
                <c:pt idx="585">
                  <c:v>102.0</c:v>
                </c:pt>
                <c:pt idx="586">
                  <c:v>103.0</c:v>
                </c:pt>
                <c:pt idx="587">
                  <c:v>99.0</c:v>
                </c:pt>
                <c:pt idx="588">
                  <c:v>100.0</c:v>
                </c:pt>
                <c:pt idx="589">
                  <c:v>101.0</c:v>
                </c:pt>
                <c:pt idx="590">
                  <c:v>99.0</c:v>
                </c:pt>
                <c:pt idx="591">
                  <c:v>90.0</c:v>
                </c:pt>
                <c:pt idx="592">
                  <c:v>90.0</c:v>
                </c:pt>
                <c:pt idx="593">
                  <c:v>91.0</c:v>
                </c:pt>
                <c:pt idx="594">
                  <c:v>90.0</c:v>
                </c:pt>
                <c:pt idx="595">
                  <c:v>93.0</c:v>
                </c:pt>
                <c:pt idx="596">
                  <c:v>94.0</c:v>
                </c:pt>
                <c:pt idx="597">
                  <c:v>96.0</c:v>
                </c:pt>
                <c:pt idx="598">
                  <c:v>96.0</c:v>
                </c:pt>
                <c:pt idx="599">
                  <c:v>96.0</c:v>
                </c:pt>
                <c:pt idx="600">
                  <c:v>98.0</c:v>
                </c:pt>
                <c:pt idx="601">
                  <c:v>98.0</c:v>
                </c:pt>
                <c:pt idx="602">
                  <c:v>96.0</c:v>
                </c:pt>
                <c:pt idx="603">
                  <c:v>97.0</c:v>
                </c:pt>
                <c:pt idx="604">
                  <c:v>92.0</c:v>
                </c:pt>
                <c:pt idx="605">
                  <c:v>98.0</c:v>
                </c:pt>
                <c:pt idx="606">
                  <c:v>101.0</c:v>
                </c:pt>
                <c:pt idx="607">
                  <c:v>103.0</c:v>
                </c:pt>
                <c:pt idx="608">
                  <c:v>104.0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29710416"/>
        <c:axId val="629713056"/>
      </c:barChart>
      <c:scatterChart>
        <c:scatterStyle val="smoothMarker"/>
        <c:varyColors val="0"/>
        <c:ser>
          <c:idx val="2"/>
          <c:order val="0"/>
          <c:tx>
            <c:v>2.5 ft-Inc1</c:v>
          </c:tx>
          <c:spPr>
            <a:ln w="19050">
              <a:solidFill>
                <a:schemeClr val="tx1"/>
              </a:solidFill>
            </a:ln>
          </c:spPr>
          <c:marker>
            <c:symbol val="triangle"/>
            <c:size val="4"/>
            <c:spPr>
              <a:solidFill>
                <a:schemeClr val="tx1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'A_BH-1'!$A$2:$A$56</c:f>
              <c:numCache>
                <c:formatCode>m/d/yyyy</c:formatCode>
                <c:ptCount val="55"/>
                <c:pt idx="0">
                  <c:v>40749.0</c:v>
                </c:pt>
                <c:pt idx="1">
                  <c:v>40763.0</c:v>
                </c:pt>
                <c:pt idx="2">
                  <c:v>40784.0</c:v>
                </c:pt>
                <c:pt idx="3">
                  <c:v>40799.0</c:v>
                </c:pt>
                <c:pt idx="4">
                  <c:v>40814.0</c:v>
                </c:pt>
                <c:pt idx="5">
                  <c:v>40837.0</c:v>
                </c:pt>
                <c:pt idx="6">
                  <c:v>40858.0</c:v>
                </c:pt>
                <c:pt idx="7">
                  <c:v>40890.0</c:v>
                </c:pt>
                <c:pt idx="8">
                  <c:v>40912.0</c:v>
                </c:pt>
                <c:pt idx="9">
                  <c:v>40921.0</c:v>
                </c:pt>
                <c:pt idx="10">
                  <c:v>40943.0</c:v>
                </c:pt>
                <c:pt idx="11">
                  <c:v>40965.0</c:v>
                </c:pt>
                <c:pt idx="12">
                  <c:v>40983.0</c:v>
                </c:pt>
                <c:pt idx="13">
                  <c:v>41007.0</c:v>
                </c:pt>
                <c:pt idx="14">
                  <c:v>41031.0</c:v>
                </c:pt>
                <c:pt idx="15">
                  <c:v>41054.0</c:v>
                </c:pt>
                <c:pt idx="16">
                  <c:v>41079.0</c:v>
                </c:pt>
                <c:pt idx="17">
                  <c:v>41095.0</c:v>
                </c:pt>
                <c:pt idx="18">
                  <c:v>41124.0</c:v>
                </c:pt>
                <c:pt idx="19">
                  <c:v>41163.0</c:v>
                </c:pt>
                <c:pt idx="20">
                  <c:v>41177.0</c:v>
                </c:pt>
                <c:pt idx="21">
                  <c:v>41194.0</c:v>
                </c:pt>
                <c:pt idx="22">
                  <c:v>41205.0</c:v>
                </c:pt>
                <c:pt idx="23">
                  <c:v>41233.0</c:v>
                </c:pt>
                <c:pt idx="24">
                  <c:v>41256.0</c:v>
                </c:pt>
                <c:pt idx="25">
                  <c:v>41278.0</c:v>
                </c:pt>
                <c:pt idx="26">
                  <c:v>41284.0</c:v>
                </c:pt>
                <c:pt idx="27">
                  <c:v>41297.0</c:v>
                </c:pt>
                <c:pt idx="28">
                  <c:v>41314.0</c:v>
                </c:pt>
                <c:pt idx="29">
                  <c:v>41328.0</c:v>
                </c:pt>
                <c:pt idx="30">
                  <c:v>41352.0</c:v>
                </c:pt>
                <c:pt idx="31">
                  <c:v>41369.0</c:v>
                </c:pt>
                <c:pt idx="32">
                  <c:v>41389.0</c:v>
                </c:pt>
                <c:pt idx="33">
                  <c:v>41414.0</c:v>
                </c:pt>
                <c:pt idx="34">
                  <c:v>41435.0</c:v>
                </c:pt>
                <c:pt idx="35">
                  <c:v>41456.0</c:v>
                </c:pt>
                <c:pt idx="36">
                  <c:v>41488.0</c:v>
                </c:pt>
              </c:numCache>
            </c:numRef>
          </c:xVal>
          <c:yVal>
            <c:numRef>
              <c:f>'A_BH-1'!$C$2:$C$56</c:f>
              <c:numCache>
                <c:formatCode>General</c:formatCode>
                <c:ptCount val="55"/>
                <c:pt idx="0">
                  <c:v>-0.0197999999999965</c:v>
                </c:pt>
                <c:pt idx="1">
                  <c:v>0.0845999999999981</c:v>
                </c:pt>
                <c:pt idx="2">
                  <c:v>0.268799999999997</c:v>
                </c:pt>
                <c:pt idx="3">
                  <c:v>0.447</c:v>
                </c:pt>
                <c:pt idx="4">
                  <c:v>0.649200000000007</c:v>
                </c:pt>
                <c:pt idx="5">
                  <c:v>0.3666</c:v>
                </c:pt>
                <c:pt idx="6">
                  <c:v>0.388200000000001</c:v>
                </c:pt>
                <c:pt idx="7">
                  <c:v>0.199800000000002</c:v>
                </c:pt>
                <c:pt idx="8">
                  <c:v>0.0779999999999996</c:v>
                </c:pt>
                <c:pt idx="9">
                  <c:v>0.0474</c:v>
                </c:pt>
                <c:pt idx="10">
                  <c:v>-0.142200000000001</c:v>
                </c:pt>
                <c:pt idx="11">
                  <c:v>-0.1398</c:v>
                </c:pt>
                <c:pt idx="12">
                  <c:v>-0.0287999999999986</c:v>
                </c:pt>
                <c:pt idx="13">
                  <c:v>-0.0359999999999996</c:v>
                </c:pt>
                <c:pt idx="14">
                  <c:v>0.297600000000001</c:v>
                </c:pt>
                <c:pt idx="15">
                  <c:v>0.319800000000001</c:v>
                </c:pt>
                <c:pt idx="16">
                  <c:v>0.2682</c:v>
                </c:pt>
                <c:pt idx="17">
                  <c:v>0.489600000000003</c:v>
                </c:pt>
                <c:pt idx="18">
                  <c:v>0.64860000000001</c:v>
                </c:pt>
                <c:pt idx="19">
                  <c:v>1.045800000000002</c:v>
                </c:pt>
                <c:pt idx="20">
                  <c:v>1.058399999999998</c:v>
                </c:pt>
                <c:pt idx="21">
                  <c:v>1.032</c:v>
                </c:pt>
                <c:pt idx="22">
                  <c:v>1.186800000000004</c:v>
                </c:pt>
                <c:pt idx="23">
                  <c:v>1.442999999999985</c:v>
                </c:pt>
                <c:pt idx="24">
                  <c:v>1.230600000000001</c:v>
                </c:pt>
                <c:pt idx="25">
                  <c:v>1.203000000000001</c:v>
                </c:pt>
                <c:pt idx="26">
                  <c:v>1.201200000000002</c:v>
                </c:pt>
                <c:pt idx="27">
                  <c:v>1.181999999999988</c:v>
                </c:pt>
                <c:pt idx="28">
                  <c:v>1.002600000000005</c:v>
                </c:pt>
                <c:pt idx="29">
                  <c:v>1.426199999999988</c:v>
                </c:pt>
                <c:pt idx="30">
                  <c:v>1.058400000000002</c:v>
                </c:pt>
                <c:pt idx="31">
                  <c:v>1.198799999999998</c:v>
                </c:pt>
                <c:pt idx="32">
                  <c:v>1.236000000000001</c:v>
                </c:pt>
                <c:pt idx="33">
                  <c:v>1.205400000000002</c:v>
                </c:pt>
                <c:pt idx="34">
                  <c:v>1.329599999999986</c:v>
                </c:pt>
                <c:pt idx="35">
                  <c:v>1.306200000000002</c:v>
                </c:pt>
                <c:pt idx="36">
                  <c:v>1.017600000000003</c:v>
                </c:pt>
              </c:numCache>
            </c:numRef>
          </c:yVal>
          <c:smooth val="1"/>
        </c:ser>
        <c:ser>
          <c:idx val="3"/>
          <c:order val="1"/>
          <c:tx>
            <c:v>2.5 ft-Inc 3</c:v>
          </c:tx>
          <c:spPr>
            <a:ln w="19050">
              <a:solidFill>
                <a:srgbClr val="FF0000"/>
              </a:solidFill>
              <a:prstDash val="solid"/>
            </a:ln>
          </c:spPr>
          <c:marker>
            <c:symbol val="circle"/>
            <c:size val="4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'A_BH-3'!$A$2:$A$50</c:f>
              <c:numCache>
                <c:formatCode>m/d/yyyy</c:formatCode>
                <c:ptCount val="49"/>
                <c:pt idx="0">
                  <c:v>40749.0</c:v>
                </c:pt>
                <c:pt idx="1">
                  <c:v>40763.0</c:v>
                </c:pt>
                <c:pt idx="2">
                  <c:v>40777.0</c:v>
                </c:pt>
                <c:pt idx="3">
                  <c:v>40784.0</c:v>
                </c:pt>
                <c:pt idx="4">
                  <c:v>40814.0</c:v>
                </c:pt>
                <c:pt idx="5">
                  <c:v>40837.0</c:v>
                </c:pt>
                <c:pt idx="6">
                  <c:v>40858.0</c:v>
                </c:pt>
                <c:pt idx="7">
                  <c:v>40890.0</c:v>
                </c:pt>
                <c:pt idx="8">
                  <c:v>40912.0</c:v>
                </c:pt>
                <c:pt idx="9">
                  <c:v>40921.0</c:v>
                </c:pt>
                <c:pt idx="10">
                  <c:v>40943.0</c:v>
                </c:pt>
                <c:pt idx="11">
                  <c:v>40965.0</c:v>
                </c:pt>
                <c:pt idx="12">
                  <c:v>40983.0</c:v>
                </c:pt>
                <c:pt idx="13">
                  <c:v>41007.0</c:v>
                </c:pt>
                <c:pt idx="14">
                  <c:v>41031.0</c:v>
                </c:pt>
                <c:pt idx="15">
                  <c:v>41066.0</c:v>
                </c:pt>
                <c:pt idx="16">
                  <c:v>41079.0</c:v>
                </c:pt>
                <c:pt idx="17">
                  <c:v>41095.0</c:v>
                </c:pt>
                <c:pt idx="18">
                  <c:v>41124.0</c:v>
                </c:pt>
                <c:pt idx="19">
                  <c:v>41163.0</c:v>
                </c:pt>
                <c:pt idx="20">
                  <c:v>41177.0</c:v>
                </c:pt>
                <c:pt idx="21">
                  <c:v>41194.0</c:v>
                </c:pt>
                <c:pt idx="22">
                  <c:v>41205.0</c:v>
                </c:pt>
                <c:pt idx="23">
                  <c:v>41233.0</c:v>
                </c:pt>
                <c:pt idx="24">
                  <c:v>41256.0</c:v>
                </c:pt>
                <c:pt idx="25">
                  <c:v>41278.0</c:v>
                </c:pt>
                <c:pt idx="26">
                  <c:v>41284.0</c:v>
                </c:pt>
                <c:pt idx="27">
                  <c:v>41297.0</c:v>
                </c:pt>
                <c:pt idx="28">
                  <c:v>41314.0</c:v>
                </c:pt>
                <c:pt idx="29">
                  <c:v>41328.0</c:v>
                </c:pt>
                <c:pt idx="30">
                  <c:v>41352.0</c:v>
                </c:pt>
                <c:pt idx="31">
                  <c:v>41369.0</c:v>
                </c:pt>
                <c:pt idx="32">
                  <c:v>41389.0</c:v>
                </c:pt>
                <c:pt idx="33">
                  <c:v>41414.0</c:v>
                </c:pt>
                <c:pt idx="34">
                  <c:v>41435.0</c:v>
                </c:pt>
                <c:pt idx="35">
                  <c:v>41456.0</c:v>
                </c:pt>
                <c:pt idx="36">
                  <c:v>41488.0</c:v>
                </c:pt>
              </c:numCache>
            </c:numRef>
          </c:xVal>
          <c:yVal>
            <c:numRef>
              <c:f>'A_BH-3'!$C$2:$C$50</c:f>
              <c:numCache>
                <c:formatCode>General</c:formatCode>
                <c:ptCount val="49"/>
                <c:pt idx="0">
                  <c:v>0.0600000000000024</c:v>
                </c:pt>
                <c:pt idx="1">
                  <c:v>0.00840000000000175</c:v>
                </c:pt>
                <c:pt idx="2">
                  <c:v>0.261600000000005</c:v>
                </c:pt>
                <c:pt idx="3">
                  <c:v>0.215400000000004</c:v>
                </c:pt>
                <c:pt idx="4">
                  <c:v>0.463800000000005</c:v>
                </c:pt>
                <c:pt idx="5">
                  <c:v>0.459000000000005</c:v>
                </c:pt>
                <c:pt idx="6">
                  <c:v>0.506400000000003</c:v>
                </c:pt>
                <c:pt idx="7">
                  <c:v>0.468000000000002</c:v>
                </c:pt>
                <c:pt idx="8">
                  <c:v>0.457200000000006</c:v>
                </c:pt>
                <c:pt idx="9">
                  <c:v>0.345000000000002</c:v>
                </c:pt>
                <c:pt idx="10">
                  <c:v>0.245400000000007</c:v>
                </c:pt>
                <c:pt idx="11">
                  <c:v>0.251400000000002</c:v>
                </c:pt>
                <c:pt idx="12">
                  <c:v>0.410400000000003</c:v>
                </c:pt>
                <c:pt idx="13">
                  <c:v>0.402600000000001</c:v>
                </c:pt>
                <c:pt idx="14">
                  <c:v>0.70860000000001</c:v>
                </c:pt>
                <c:pt idx="15">
                  <c:v>0.776400000000006</c:v>
                </c:pt>
                <c:pt idx="16">
                  <c:v>0.732000000000004</c:v>
                </c:pt>
                <c:pt idx="17">
                  <c:v>0.922800000000005</c:v>
                </c:pt>
                <c:pt idx="18">
                  <c:v>1.054800000000004</c:v>
                </c:pt>
                <c:pt idx="19">
                  <c:v>1.301400000000005</c:v>
                </c:pt>
                <c:pt idx="20">
                  <c:v>1.370400000000002</c:v>
                </c:pt>
                <c:pt idx="21">
                  <c:v>1.299000000000005</c:v>
                </c:pt>
                <c:pt idx="22">
                  <c:v>1.350600000000002</c:v>
                </c:pt>
                <c:pt idx="23">
                  <c:v>1.549800000000004</c:v>
                </c:pt>
                <c:pt idx="24">
                  <c:v>1.490399999999987</c:v>
                </c:pt>
                <c:pt idx="25">
                  <c:v>1.522200000000005</c:v>
                </c:pt>
                <c:pt idx="26">
                  <c:v>1.503600000000006</c:v>
                </c:pt>
                <c:pt idx="27">
                  <c:v>1.519200000000003</c:v>
                </c:pt>
                <c:pt idx="28">
                  <c:v>1.468800000000002</c:v>
                </c:pt>
                <c:pt idx="29">
                  <c:v>1.551600000000008</c:v>
                </c:pt>
                <c:pt idx="30">
                  <c:v>1.647600000000002</c:v>
                </c:pt>
                <c:pt idx="31">
                  <c:v>1.672200000000002</c:v>
                </c:pt>
                <c:pt idx="32">
                  <c:v>1.587600000000004</c:v>
                </c:pt>
                <c:pt idx="33">
                  <c:v>1.780800000000007</c:v>
                </c:pt>
                <c:pt idx="34">
                  <c:v>1.882200000000004</c:v>
                </c:pt>
                <c:pt idx="35">
                  <c:v>1.865400000000001</c:v>
                </c:pt>
                <c:pt idx="36">
                  <c:v>1.807200000000002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0335392"/>
        <c:axId val="630332000"/>
      </c:scatterChart>
      <c:dateAx>
        <c:axId val="629710416"/>
        <c:scaling>
          <c:orientation val="minMax"/>
          <c:max val="41502.0"/>
          <c:min val="40909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Date</a:t>
                </a:r>
              </a:p>
            </c:rich>
          </c:tx>
          <c:layout>
            <c:manualLayout>
              <c:xMode val="edge"/>
              <c:yMode val="edge"/>
              <c:x val="0.510820514846679"/>
              <c:y val="0.953703703703704"/>
            </c:manualLayout>
          </c:layout>
          <c:overlay val="0"/>
        </c:title>
        <c:numFmt formatCode="m/d/yy;@" sourceLinked="0"/>
        <c:majorTickMark val="out"/>
        <c:minorTickMark val="none"/>
        <c:tickLblPos val="low"/>
        <c:txPr>
          <a:bodyPr rot="-5400000" vert="horz"/>
          <a:lstStyle/>
          <a:p>
            <a:pPr>
              <a:defRPr/>
            </a:pPr>
            <a:endParaRPr lang="en-US"/>
          </a:p>
        </c:txPr>
        <c:crossAx val="629713056"/>
        <c:crosses val="autoZero"/>
        <c:auto val="1"/>
        <c:lblOffset val="100"/>
        <c:baseTimeUnit val="days"/>
        <c:majorUnit val="1.0"/>
        <c:majorTimeUnit val="months"/>
      </c:dateAx>
      <c:valAx>
        <c:axId val="629713056"/>
        <c:scaling>
          <c:orientation val="minMax"/>
          <c:max val="140.0"/>
          <c:min val="4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Daily Highest Temperature (F)</a:t>
                </a:r>
              </a:p>
            </c:rich>
          </c:tx>
          <c:layout>
            <c:manualLayout>
              <c:xMode val="edge"/>
              <c:yMode val="edge"/>
              <c:x val="0.00686971420239138"/>
              <c:y val="0.13649873626907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629710416"/>
        <c:crosses val="autoZero"/>
        <c:crossBetween val="between"/>
      </c:valAx>
      <c:valAx>
        <c:axId val="630332000"/>
        <c:scaling>
          <c:orientation val="minMax"/>
          <c:max val="2.0"/>
          <c:min val="-0.5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Displacement (inch)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630335392"/>
        <c:crosses val="max"/>
        <c:crossBetween val="midCat"/>
        <c:minorUnit val="0.1"/>
      </c:valAx>
      <c:valAx>
        <c:axId val="630335392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one"/>
        <c:crossAx val="630332000"/>
        <c:crosses val="autoZero"/>
        <c:crossBetween val="midCat"/>
      </c:valAx>
      <c:spPr>
        <a:noFill/>
        <a:ln>
          <a:solidFill>
            <a:schemeClr val="tx1"/>
          </a:solidFill>
        </a:ln>
      </c:spPr>
    </c:plotArea>
    <c:legend>
      <c:legendPos val="t"/>
      <c:layout>
        <c:manualLayout>
          <c:xMode val="edge"/>
          <c:yMode val="edge"/>
          <c:x val="0.0617744938927805"/>
          <c:y val="0.162528324802351"/>
          <c:w val="0.899999814574537"/>
          <c:h val="0.101527568098212"/>
        </c:manualLayout>
      </c:layout>
      <c:overlay val="0"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>
          <a:latin typeface="Garamond" pitchFamily="18" charset="0"/>
        </a:defRPr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Rainfall</c:v>
          </c:tx>
          <c:spPr>
            <a:solidFill>
              <a:schemeClr val="tx1"/>
            </a:solidFill>
            <a:ln w="19050">
              <a:solidFill>
                <a:schemeClr val="tx1"/>
              </a:solidFill>
            </a:ln>
          </c:spPr>
          <c:invertIfNegative val="0"/>
          <c:cat>
            <c:numRef>
              <c:f>'Rainfall-1'!$A$2:$A$486</c:f>
              <c:numCache>
                <c:formatCode>m/d/yyyy</c:formatCode>
                <c:ptCount val="485"/>
                <c:pt idx="0">
                  <c:v>42278.0</c:v>
                </c:pt>
                <c:pt idx="1">
                  <c:v>42279.0</c:v>
                </c:pt>
                <c:pt idx="2">
                  <c:v>42280.0</c:v>
                </c:pt>
                <c:pt idx="3">
                  <c:v>42281.0</c:v>
                </c:pt>
                <c:pt idx="4">
                  <c:v>42282.0</c:v>
                </c:pt>
                <c:pt idx="5">
                  <c:v>42283.0</c:v>
                </c:pt>
                <c:pt idx="6">
                  <c:v>42284.0</c:v>
                </c:pt>
                <c:pt idx="7">
                  <c:v>42285.0</c:v>
                </c:pt>
                <c:pt idx="8">
                  <c:v>42286.0</c:v>
                </c:pt>
                <c:pt idx="9">
                  <c:v>42287.0</c:v>
                </c:pt>
                <c:pt idx="10">
                  <c:v>42288.0</c:v>
                </c:pt>
                <c:pt idx="11">
                  <c:v>42289.0</c:v>
                </c:pt>
                <c:pt idx="12">
                  <c:v>42290.0</c:v>
                </c:pt>
                <c:pt idx="13">
                  <c:v>42291.0</c:v>
                </c:pt>
                <c:pt idx="14">
                  <c:v>42292.0</c:v>
                </c:pt>
                <c:pt idx="15">
                  <c:v>42293.0</c:v>
                </c:pt>
                <c:pt idx="16">
                  <c:v>42294.0</c:v>
                </c:pt>
                <c:pt idx="17">
                  <c:v>42295.0</c:v>
                </c:pt>
                <c:pt idx="18">
                  <c:v>42296.0</c:v>
                </c:pt>
                <c:pt idx="19">
                  <c:v>42297.0</c:v>
                </c:pt>
                <c:pt idx="20">
                  <c:v>42298.0</c:v>
                </c:pt>
                <c:pt idx="21">
                  <c:v>42299.0</c:v>
                </c:pt>
                <c:pt idx="22">
                  <c:v>42300.0</c:v>
                </c:pt>
                <c:pt idx="23">
                  <c:v>42301.0</c:v>
                </c:pt>
                <c:pt idx="24">
                  <c:v>42302.0</c:v>
                </c:pt>
                <c:pt idx="25">
                  <c:v>42303.0</c:v>
                </c:pt>
                <c:pt idx="26">
                  <c:v>42304.0</c:v>
                </c:pt>
                <c:pt idx="27">
                  <c:v>42305.0</c:v>
                </c:pt>
                <c:pt idx="28">
                  <c:v>42306.0</c:v>
                </c:pt>
                <c:pt idx="29">
                  <c:v>42307.0</c:v>
                </c:pt>
                <c:pt idx="30">
                  <c:v>42308.0</c:v>
                </c:pt>
                <c:pt idx="31">
                  <c:v>42309.0</c:v>
                </c:pt>
                <c:pt idx="32">
                  <c:v>42310.0</c:v>
                </c:pt>
                <c:pt idx="33">
                  <c:v>42311.0</c:v>
                </c:pt>
                <c:pt idx="34">
                  <c:v>42312.0</c:v>
                </c:pt>
                <c:pt idx="35">
                  <c:v>42313.0</c:v>
                </c:pt>
                <c:pt idx="36">
                  <c:v>42314.0</c:v>
                </c:pt>
                <c:pt idx="37">
                  <c:v>42315.0</c:v>
                </c:pt>
                <c:pt idx="38">
                  <c:v>42316.0</c:v>
                </c:pt>
                <c:pt idx="39">
                  <c:v>42317.0</c:v>
                </c:pt>
                <c:pt idx="40">
                  <c:v>42318.0</c:v>
                </c:pt>
                <c:pt idx="41">
                  <c:v>42319.0</c:v>
                </c:pt>
                <c:pt idx="42">
                  <c:v>42320.0</c:v>
                </c:pt>
                <c:pt idx="43">
                  <c:v>42321.0</c:v>
                </c:pt>
                <c:pt idx="44">
                  <c:v>42322.0</c:v>
                </c:pt>
                <c:pt idx="45">
                  <c:v>42323.0</c:v>
                </c:pt>
                <c:pt idx="46">
                  <c:v>42324.0</c:v>
                </c:pt>
                <c:pt idx="47">
                  <c:v>42325.0</c:v>
                </c:pt>
                <c:pt idx="48">
                  <c:v>42326.0</c:v>
                </c:pt>
                <c:pt idx="49">
                  <c:v>42327.0</c:v>
                </c:pt>
                <c:pt idx="50">
                  <c:v>42328.0</c:v>
                </c:pt>
                <c:pt idx="51">
                  <c:v>42329.0</c:v>
                </c:pt>
                <c:pt idx="52">
                  <c:v>42330.0</c:v>
                </c:pt>
                <c:pt idx="53">
                  <c:v>42331.0</c:v>
                </c:pt>
                <c:pt idx="54">
                  <c:v>42332.0</c:v>
                </c:pt>
                <c:pt idx="55">
                  <c:v>42333.0</c:v>
                </c:pt>
                <c:pt idx="56">
                  <c:v>42334.0</c:v>
                </c:pt>
                <c:pt idx="57">
                  <c:v>42335.0</c:v>
                </c:pt>
                <c:pt idx="58">
                  <c:v>42336.0</c:v>
                </c:pt>
                <c:pt idx="59">
                  <c:v>42337.0</c:v>
                </c:pt>
                <c:pt idx="60">
                  <c:v>42338.0</c:v>
                </c:pt>
              </c:numCache>
            </c:numRef>
          </c:cat>
          <c:val>
            <c:numRef>
              <c:f>'Rainfall-1'!$B$2:$B$486</c:f>
              <c:numCache>
                <c:formatCode>General</c:formatCode>
                <c:ptCount val="485"/>
                <c:pt idx="0">
                  <c:v>0.01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1.65</c:v>
                </c:pt>
                <c:pt idx="22">
                  <c:v>5.46</c:v>
                </c:pt>
                <c:pt idx="23">
                  <c:v>1.77</c:v>
                </c:pt>
                <c:pt idx="24">
                  <c:v>0.05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3.3</c:v>
                </c:pt>
                <c:pt idx="30">
                  <c:v>0.9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0.01</c:v>
                </c:pt>
                <c:pt idx="35">
                  <c:v>0.02</c:v>
                </c:pt>
                <c:pt idx="36">
                  <c:v>0.0</c:v>
                </c:pt>
                <c:pt idx="37">
                  <c:v>0.23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0.4</c:v>
                </c:pt>
                <c:pt idx="46">
                  <c:v>0.4</c:v>
                </c:pt>
                <c:pt idx="47">
                  <c:v>0.770000000000001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2.77</c:v>
                </c:pt>
                <c:pt idx="57">
                  <c:v>2.78</c:v>
                </c:pt>
                <c:pt idx="58">
                  <c:v>0.93</c:v>
                </c:pt>
                <c:pt idx="59">
                  <c:v>0.92</c:v>
                </c:pt>
                <c:pt idx="60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1477392"/>
        <c:axId val="561488816"/>
      </c:barChart>
      <c:dateAx>
        <c:axId val="5614773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Date</a:t>
                </a:r>
              </a:p>
            </c:rich>
          </c:tx>
          <c:layout/>
          <c:overlay val="0"/>
        </c:title>
        <c:numFmt formatCode="m/d/yyyy" sourceLinked="1"/>
        <c:majorTickMark val="out"/>
        <c:minorTickMark val="none"/>
        <c:tickLblPos val="nextTo"/>
        <c:crossAx val="561488816"/>
        <c:crosses val="autoZero"/>
        <c:auto val="1"/>
        <c:lblOffset val="100"/>
        <c:baseTimeUnit val="days"/>
      </c:dateAx>
      <c:valAx>
        <c:axId val="56148881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Precipitation (inch)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61477392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>
          <a:latin typeface="Garamond" pitchFamily="18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1919933698443"/>
          <c:y val="0.224366682614748"/>
          <c:w val="0.714077386858096"/>
          <c:h val="0.724751718544344"/>
        </c:manualLayout>
      </c:layout>
      <c:scatterChart>
        <c:scatterStyle val="smoothMarker"/>
        <c:varyColors val="0"/>
        <c:ser>
          <c:idx val="1"/>
          <c:order val="0"/>
          <c:tx>
            <c:v>LL = 80</c:v>
          </c:tx>
          <c:spPr>
            <a:ln w="19050" cap="rnd">
              <a:solidFill>
                <a:schemeClr val="tx1"/>
              </a:solidFill>
              <a:prstDash val="solid"/>
              <a:round/>
            </a:ln>
            <a:effectLst/>
          </c:spPr>
          <c:marker>
            <c:symbol val="square"/>
            <c:size val="5"/>
            <c:spPr>
              <a:noFill/>
              <a:ln w="9525">
                <a:solidFill>
                  <a:schemeClr val="tx1"/>
                </a:solidFill>
                <a:prstDash val="dash"/>
              </a:ln>
              <a:effectLst/>
            </c:spPr>
          </c:marker>
          <c:xVal>
            <c:numRef>
              <c:f>Sheet3!$F$22:$F$25</c:f>
              <c:numCache>
                <c:formatCode>General</c:formatCode>
                <c:ptCount val="4"/>
                <c:pt idx="0">
                  <c:v>0.0</c:v>
                </c:pt>
                <c:pt idx="1">
                  <c:v>1.0</c:v>
                </c:pt>
                <c:pt idx="2">
                  <c:v>3.0</c:v>
                </c:pt>
                <c:pt idx="3">
                  <c:v>5.0</c:v>
                </c:pt>
              </c:numCache>
            </c:numRef>
          </c:xVal>
          <c:yVal>
            <c:numRef>
              <c:f>Sheet3!$I$22:$I$25</c:f>
              <c:numCache>
                <c:formatCode>General</c:formatCode>
                <c:ptCount val="4"/>
                <c:pt idx="0">
                  <c:v>0.0</c:v>
                </c:pt>
                <c:pt idx="1">
                  <c:v>20.44444444444444</c:v>
                </c:pt>
                <c:pt idx="2">
                  <c:v>44.44444444444423</c:v>
                </c:pt>
                <c:pt idx="3">
                  <c:v>53.77777777777778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D9D4-45BB-9B46-AEFB8D86EA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6494656"/>
        <c:axId val="596497776"/>
      </c:scatterChart>
      <c:valAx>
        <c:axId val="596494656"/>
        <c:scaling>
          <c:orientation val="minMax"/>
          <c:max val="6.0"/>
          <c:min val="0.0"/>
        </c:scaling>
        <c:delete val="0"/>
        <c:axPos val="t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dirty="0" smtClean="0"/>
                  <a:t>Change in Cohesion</a:t>
                </a:r>
                <a:endParaRPr lang="en-US" sz="1200" b="1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6497776"/>
        <c:crosses val="autoZero"/>
        <c:crossBetween val="midCat"/>
        <c:minorUnit val="1.0"/>
      </c:valAx>
      <c:valAx>
        <c:axId val="596497776"/>
        <c:scaling>
          <c:orientation val="maxMin"/>
          <c:max val="100.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 smtClean="0"/>
                  <a:t>% Change in Cohesion</a:t>
                </a:r>
                <a:endParaRPr lang="en-US" sz="12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6494656"/>
        <c:crosses val="autoZero"/>
        <c:crossBetween val="midCat"/>
        <c:majorUnit val="20.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7808151339573"/>
          <c:y val="0.215539722009068"/>
          <c:w val="0.728289753875105"/>
          <c:h val="0.733578798041234"/>
        </c:manualLayout>
      </c:layout>
      <c:scatterChart>
        <c:scatterStyle val="smoothMarker"/>
        <c:varyColors val="0"/>
        <c:ser>
          <c:idx val="1"/>
          <c:order val="0"/>
          <c:tx>
            <c:v>LL = 80</c:v>
          </c:tx>
          <c:spPr>
            <a:ln w="19050" cap="rnd">
              <a:solidFill>
                <a:schemeClr val="tx1"/>
              </a:solidFill>
              <a:prstDash val="solid"/>
              <a:round/>
            </a:ln>
            <a:effectLst/>
          </c:spPr>
          <c:marker>
            <c:symbol val="square"/>
            <c:size val="5"/>
            <c:spPr>
              <a:noFill/>
              <a:ln w="9525">
                <a:solidFill>
                  <a:schemeClr val="tx1"/>
                </a:solidFill>
                <a:prstDash val="dash"/>
              </a:ln>
              <a:effectLst/>
            </c:spPr>
          </c:marker>
          <c:xVal>
            <c:numRef>
              <c:f>Sheet3!$F$22:$F$25</c:f>
              <c:numCache>
                <c:formatCode>General</c:formatCode>
                <c:ptCount val="4"/>
                <c:pt idx="0">
                  <c:v>0.0</c:v>
                </c:pt>
                <c:pt idx="1">
                  <c:v>1.0</c:v>
                </c:pt>
                <c:pt idx="2">
                  <c:v>3.0</c:v>
                </c:pt>
                <c:pt idx="3">
                  <c:v>5.0</c:v>
                </c:pt>
              </c:numCache>
            </c:numRef>
          </c:xVal>
          <c:yVal>
            <c:numRef>
              <c:f>Sheet3!$J$22:$J$25</c:f>
              <c:numCache>
                <c:formatCode>General</c:formatCode>
                <c:ptCount val="4"/>
                <c:pt idx="0">
                  <c:v>0.0</c:v>
                </c:pt>
                <c:pt idx="1">
                  <c:v>11.80145782714335</c:v>
                </c:pt>
                <c:pt idx="2">
                  <c:v>15.8972578965637</c:v>
                </c:pt>
                <c:pt idx="3">
                  <c:v>20.09718847622353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6A90-42B6-8598-5B570CC9B1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6226496"/>
        <c:axId val="596509632"/>
      </c:scatterChart>
      <c:valAx>
        <c:axId val="596226496"/>
        <c:scaling>
          <c:orientation val="minMax"/>
          <c:max val="5.0"/>
          <c:min val="0.0"/>
        </c:scaling>
        <c:delete val="0"/>
        <c:axPos val="t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dirty="0" smtClean="0"/>
                  <a:t>Change</a:t>
                </a:r>
                <a:r>
                  <a:rPr lang="en-US" sz="1200" b="1" baseline="0" dirty="0" smtClean="0"/>
                  <a:t> in </a:t>
                </a:r>
                <a:r>
                  <a:rPr lang="en-US" sz="1200" b="1" dirty="0" smtClean="0"/>
                  <a:t>Friction Angle</a:t>
                </a:r>
                <a:endParaRPr lang="en-US" sz="1200" b="1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6509632"/>
        <c:crosses val="autoZero"/>
        <c:crossBetween val="midCat"/>
        <c:minorUnit val="1.0"/>
      </c:valAx>
      <c:valAx>
        <c:axId val="596509632"/>
        <c:scaling>
          <c:orientation val="maxMin"/>
          <c:max val="100.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 smtClean="0"/>
                  <a:t>% Change in Friction Angle</a:t>
                </a:r>
                <a:endParaRPr lang="en-US" sz="12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6226496"/>
        <c:crosses val="autoZero"/>
        <c:crossBetween val="midCat"/>
        <c:majorUnit val="20.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Moisture </a:t>
            </a:r>
            <a:r>
              <a:rPr lang="en-US" dirty="0" smtClean="0"/>
              <a:t>Variation</a:t>
            </a:r>
            <a:endParaRPr lang="en-US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856573485756668"/>
          <c:y val="0.159860970742958"/>
          <c:w val="0.823857054474758"/>
          <c:h val="0.67489856472792"/>
        </c:manualLayout>
      </c:layout>
      <c:barChart>
        <c:barDir val="col"/>
        <c:grouping val="clustered"/>
        <c:varyColors val="0"/>
        <c:ser>
          <c:idx val="4"/>
          <c:order val="4"/>
          <c:tx>
            <c:v>Rainfall</c:v>
          </c:tx>
          <c:spPr>
            <a:solidFill>
              <a:schemeClr val="tx1"/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'BH-5'!$B$4:$B$1150</c:f>
              <c:numCache>
                <c:formatCode>m/d/yyyy</c:formatCode>
                <c:ptCount val="1147"/>
                <c:pt idx="0">
                  <c:v>41705.0</c:v>
                </c:pt>
                <c:pt idx="1">
                  <c:v>41706.0</c:v>
                </c:pt>
                <c:pt idx="2">
                  <c:v>41707.0</c:v>
                </c:pt>
                <c:pt idx="3">
                  <c:v>41708.0</c:v>
                </c:pt>
                <c:pt idx="4">
                  <c:v>41709.0</c:v>
                </c:pt>
                <c:pt idx="5">
                  <c:v>41710.0</c:v>
                </c:pt>
                <c:pt idx="6">
                  <c:v>41711.0</c:v>
                </c:pt>
                <c:pt idx="7">
                  <c:v>41712.0</c:v>
                </c:pt>
                <c:pt idx="8">
                  <c:v>41713.0</c:v>
                </c:pt>
                <c:pt idx="9">
                  <c:v>41714.0</c:v>
                </c:pt>
                <c:pt idx="10">
                  <c:v>41715.0</c:v>
                </c:pt>
                <c:pt idx="11">
                  <c:v>41716.0</c:v>
                </c:pt>
                <c:pt idx="12">
                  <c:v>41717.0</c:v>
                </c:pt>
                <c:pt idx="13">
                  <c:v>41718.0</c:v>
                </c:pt>
                <c:pt idx="14">
                  <c:v>41722.0</c:v>
                </c:pt>
                <c:pt idx="15">
                  <c:v>41723.0</c:v>
                </c:pt>
                <c:pt idx="16">
                  <c:v>41724.0</c:v>
                </c:pt>
                <c:pt idx="17">
                  <c:v>41725.0</c:v>
                </c:pt>
                <c:pt idx="18">
                  <c:v>41726.0</c:v>
                </c:pt>
                <c:pt idx="19">
                  <c:v>41727.0</c:v>
                </c:pt>
                <c:pt idx="20">
                  <c:v>41728.0</c:v>
                </c:pt>
                <c:pt idx="21">
                  <c:v>41729.0</c:v>
                </c:pt>
                <c:pt idx="22">
                  <c:v>41730.0</c:v>
                </c:pt>
                <c:pt idx="23">
                  <c:v>41731.0</c:v>
                </c:pt>
                <c:pt idx="24">
                  <c:v>41732.0</c:v>
                </c:pt>
                <c:pt idx="25">
                  <c:v>41733.0</c:v>
                </c:pt>
                <c:pt idx="26">
                  <c:v>41734.0</c:v>
                </c:pt>
                <c:pt idx="27">
                  <c:v>41735.0</c:v>
                </c:pt>
                <c:pt idx="28">
                  <c:v>41736.0</c:v>
                </c:pt>
                <c:pt idx="29">
                  <c:v>41737.0</c:v>
                </c:pt>
                <c:pt idx="30">
                  <c:v>41738.0</c:v>
                </c:pt>
                <c:pt idx="31">
                  <c:v>41739.0</c:v>
                </c:pt>
                <c:pt idx="32">
                  <c:v>41740.0</c:v>
                </c:pt>
                <c:pt idx="33">
                  <c:v>41741.0</c:v>
                </c:pt>
                <c:pt idx="34">
                  <c:v>41742.0</c:v>
                </c:pt>
                <c:pt idx="35">
                  <c:v>41743.0</c:v>
                </c:pt>
                <c:pt idx="36">
                  <c:v>41744.0</c:v>
                </c:pt>
                <c:pt idx="37">
                  <c:v>41745.0</c:v>
                </c:pt>
                <c:pt idx="38">
                  <c:v>41746.0</c:v>
                </c:pt>
                <c:pt idx="39">
                  <c:v>41747.0</c:v>
                </c:pt>
                <c:pt idx="40">
                  <c:v>41748.0</c:v>
                </c:pt>
                <c:pt idx="41">
                  <c:v>41749.0</c:v>
                </c:pt>
                <c:pt idx="42">
                  <c:v>41750.0</c:v>
                </c:pt>
                <c:pt idx="43">
                  <c:v>41751.0</c:v>
                </c:pt>
                <c:pt idx="44">
                  <c:v>41752.0</c:v>
                </c:pt>
                <c:pt idx="45">
                  <c:v>41753.0</c:v>
                </c:pt>
                <c:pt idx="46">
                  <c:v>41754.0</c:v>
                </c:pt>
                <c:pt idx="47">
                  <c:v>41755.0</c:v>
                </c:pt>
                <c:pt idx="48">
                  <c:v>41756.0</c:v>
                </c:pt>
                <c:pt idx="49">
                  <c:v>41757.0</c:v>
                </c:pt>
                <c:pt idx="50">
                  <c:v>41758.0</c:v>
                </c:pt>
                <c:pt idx="51">
                  <c:v>41759.0</c:v>
                </c:pt>
                <c:pt idx="52">
                  <c:v>41760.0</c:v>
                </c:pt>
                <c:pt idx="53">
                  <c:v>41761.0</c:v>
                </c:pt>
                <c:pt idx="54">
                  <c:v>41762.0</c:v>
                </c:pt>
                <c:pt idx="55">
                  <c:v>41763.0</c:v>
                </c:pt>
                <c:pt idx="56">
                  <c:v>41764.0</c:v>
                </c:pt>
                <c:pt idx="57">
                  <c:v>41765.0</c:v>
                </c:pt>
                <c:pt idx="58">
                  <c:v>41766.0</c:v>
                </c:pt>
                <c:pt idx="59">
                  <c:v>41767.0</c:v>
                </c:pt>
                <c:pt idx="60">
                  <c:v>41768.0</c:v>
                </c:pt>
                <c:pt idx="61">
                  <c:v>41769.0</c:v>
                </c:pt>
                <c:pt idx="62">
                  <c:v>41770.0</c:v>
                </c:pt>
                <c:pt idx="63">
                  <c:v>41771.0</c:v>
                </c:pt>
                <c:pt idx="64">
                  <c:v>41772.0</c:v>
                </c:pt>
                <c:pt idx="65">
                  <c:v>41773.0</c:v>
                </c:pt>
                <c:pt idx="66">
                  <c:v>41774.0</c:v>
                </c:pt>
                <c:pt idx="67">
                  <c:v>41775.0</c:v>
                </c:pt>
                <c:pt idx="68">
                  <c:v>41776.0</c:v>
                </c:pt>
                <c:pt idx="69">
                  <c:v>41777.0</c:v>
                </c:pt>
                <c:pt idx="70">
                  <c:v>41778.0</c:v>
                </c:pt>
                <c:pt idx="71">
                  <c:v>41779.0</c:v>
                </c:pt>
                <c:pt idx="72">
                  <c:v>41780.0</c:v>
                </c:pt>
                <c:pt idx="73">
                  <c:v>41781.0</c:v>
                </c:pt>
                <c:pt idx="74">
                  <c:v>41782.0</c:v>
                </c:pt>
                <c:pt idx="75">
                  <c:v>41783.0</c:v>
                </c:pt>
                <c:pt idx="76">
                  <c:v>41784.0</c:v>
                </c:pt>
                <c:pt idx="77">
                  <c:v>41785.0</c:v>
                </c:pt>
                <c:pt idx="78">
                  <c:v>41786.0</c:v>
                </c:pt>
                <c:pt idx="79">
                  <c:v>41787.0</c:v>
                </c:pt>
                <c:pt idx="80">
                  <c:v>41788.0</c:v>
                </c:pt>
                <c:pt idx="81">
                  <c:v>41789.0</c:v>
                </c:pt>
                <c:pt idx="82">
                  <c:v>41790.0</c:v>
                </c:pt>
                <c:pt idx="83">
                  <c:v>41791.0</c:v>
                </c:pt>
                <c:pt idx="84">
                  <c:v>41792.0</c:v>
                </c:pt>
                <c:pt idx="85">
                  <c:v>41793.0</c:v>
                </c:pt>
                <c:pt idx="86">
                  <c:v>41794.0</c:v>
                </c:pt>
                <c:pt idx="87">
                  <c:v>41795.0</c:v>
                </c:pt>
                <c:pt idx="88">
                  <c:v>41796.0</c:v>
                </c:pt>
                <c:pt idx="89">
                  <c:v>41797.0</c:v>
                </c:pt>
                <c:pt idx="90">
                  <c:v>41798.0</c:v>
                </c:pt>
                <c:pt idx="91">
                  <c:v>41799.0</c:v>
                </c:pt>
                <c:pt idx="92">
                  <c:v>41800.0</c:v>
                </c:pt>
                <c:pt idx="93">
                  <c:v>41801.0</c:v>
                </c:pt>
                <c:pt idx="94">
                  <c:v>41802.0</c:v>
                </c:pt>
                <c:pt idx="95">
                  <c:v>41803.0</c:v>
                </c:pt>
                <c:pt idx="96">
                  <c:v>41804.0</c:v>
                </c:pt>
                <c:pt idx="97">
                  <c:v>41805.0</c:v>
                </c:pt>
                <c:pt idx="98">
                  <c:v>41806.0</c:v>
                </c:pt>
                <c:pt idx="99">
                  <c:v>41807.0</c:v>
                </c:pt>
                <c:pt idx="100">
                  <c:v>41808.0</c:v>
                </c:pt>
                <c:pt idx="101">
                  <c:v>41809.0</c:v>
                </c:pt>
                <c:pt idx="102">
                  <c:v>41810.0</c:v>
                </c:pt>
                <c:pt idx="103">
                  <c:v>41811.0</c:v>
                </c:pt>
                <c:pt idx="104">
                  <c:v>41812.0</c:v>
                </c:pt>
                <c:pt idx="105">
                  <c:v>41813.0</c:v>
                </c:pt>
                <c:pt idx="106">
                  <c:v>41814.0</c:v>
                </c:pt>
                <c:pt idx="107">
                  <c:v>41815.0</c:v>
                </c:pt>
                <c:pt idx="108">
                  <c:v>41816.0</c:v>
                </c:pt>
                <c:pt idx="109">
                  <c:v>41817.0</c:v>
                </c:pt>
                <c:pt idx="110">
                  <c:v>41818.0</c:v>
                </c:pt>
                <c:pt idx="111">
                  <c:v>41819.0</c:v>
                </c:pt>
                <c:pt idx="112">
                  <c:v>41821.0</c:v>
                </c:pt>
                <c:pt idx="113">
                  <c:v>41822.0</c:v>
                </c:pt>
                <c:pt idx="114">
                  <c:v>41823.0</c:v>
                </c:pt>
                <c:pt idx="115">
                  <c:v>41824.0</c:v>
                </c:pt>
                <c:pt idx="116">
                  <c:v>41825.0</c:v>
                </c:pt>
                <c:pt idx="117">
                  <c:v>41826.0</c:v>
                </c:pt>
                <c:pt idx="118">
                  <c:v>41827.0</c:v>
                </c:pt>
                <c:pt idx="119">
                  <c:v>41828.0</c:v>
                </c:pt>
                <c:pt idx="120">
                  <c:v>41829.0</c:v>
                </c:pt>
                <c:pt idx="121">
                  <c:v>41830.0</c:v>
                </c:pt>
                <c:pt idx="122">
                  <c:v>41831.0</c:v>
                </c:pt>
                <c:pt idx="123">
                  <c:v>41832.0</c:v>
                </c:pt>
                <c:pt idx="124">
                  <c:v>41833.0</c:v>
                </c:pt>
                <c:pt idx="125">
                  <c:v>41834.0</c:v>
                </c:pt>
                <c:pt idx="126">
                  <c:v>41835.0</c:v>
                </c:pt>
                <c:pt idx="127">
                  <c:v>41836.0</c:v>
                </c:pt>
                <c:pt idx="128">
                  <c:v>41837.0</c:v>
                </c:pt>
                <c:pt idx="129">
                  <c:v>41838.0</c:v>
                </c:pt>
                <c:pt idx="130">
                  <c:v>41839.0</c:v>
                </c:pt>
                <c:pt idx="131">
                  <c:v>41840.0</c:v>
                </c:pt>
                <c:pt idx="132">
                  <c:v>41841.0</c:v>
                </c:pt>
                <c:pt idx="133">
                  <c:v>41842.0</c:v>
                </c:pt>
                <c:pt idx="134">
                  <c:v>41843.0</c:v>
                </c:pt>
                <c:pt idx="135">
                  <c:v>41844.0</c:v>
                </c:pt>
                <c:pt idx="136">
                  <c:v>41845.0</c:v>
                </c:pt>
                <c:pt idx="137">
                  <c:v>41846.0</c:v>
                </c:pt>
                <c:pt idx="138">
                  <c:v>41847.0</c:v>
                </c:pt>
                <c:pt idx="139">
                  <c:v>41848.0</c:v>
                </c:pt>
                <c:pt idx="140">
                  <c:v>41849.0</c:v>
                </c:pt>
                <c:pt idx="141">
                  <c:v>41850.0</c:v>
                </c:pt>
                <c:pt idx="142">
                  <c:v>41851.0</c:v>
                </c:pt>
                <c:pt idx="143">
                  <c:v>41852.0</c:v>
                </c:pt>
                <c:pt idx="144">
                  <c:v>41853.0</c:v>
                </c:pt>
                <c:pt idx="145">
                  <c:v>41854.0</c:v>
                </c:pt>
                <c:pt idx="146">
                  <c:v>41855.0</c:v>
                </c:pt>
                <c:pt idx="147">
                  <c:v>41856.0</c:v>
                </c:pt>
                <c:pt idx="148">
                  <c:v>41857.0</c:v>
                </c:pt>
                <c:pt idx="149">
                  <c:v>41858.0</c:v>
                </c:pt>
                <c:pt idx="150">
                  <c:v>41859.0</c:v>
                </c:pt>
                <c:pt idx="151">
                  <c:v>41860.0</c:v>
                </c:pt>
                <c:pt idx="152">
                  <c:v>41861.0</c:v>
                </c:pt>
                <c:pt idx="153">
                  <c:v>41862.0</c:v>
                </c:pt>
                <c:pt idx="154">
                  <c:v>41863.0</c:v>
                </c:pt>
                <c:pt idx="155">
                  <c:v>41864.0</c:v>
                </c:pt>
                <c:pt idx="156">
                  <c:v>41865.0</c:v>
                </c:pt>
                <c:pt idx="157">
                  <c:v>41866.0</c:v>
                </c:pt>
                <c:pt idx="158">
                  <c:v>41867.0</c:v>
                </c:pt>
                <c:pt idx="159">
                  <c:v>41868.0</c:v>
                </c:pt>
                <c:pt idx="160">
                  <c:v>41869.0</c:v>
                </c:pt>
                <c:pt idx="161">
                  <c:v>41870.0</c:v>
                </c:pt>
                <c:pt idx="162">
                  <c:v>41872.0</c:v>
                </c:pt>
                <c:pt idx="163">
                  <c:v>41873.0</c:v>
                </c:pt>
                <c:pt idx="164">
                  <c:v>41874.0</c:v>
                </c:pt>
                <c:pt idx="165">
                  <c:v>41875.0</c:v>
                </c:pt>
                <c:pt idx="166">
                  <c:v>41876.0</c:v>
                </c:pt>
                <c:pt idx="167">
                  <c:v>41877.0</c:v>
                </c:pt>
                <c:pt idx="168">
                  <c:v>41878.0</c:v>
                </c:pt>
                <c:pt idx="169">
                  <c:v>41879.0</c:v>
                </c:pt>
                <c:pt idx="170">
                  <c:v>41880.0</c:v>
                </c:pt>
                <c:pt idx="171">
                  <c:v>41881.0</c:v>
                </c:pt>
                <c:pt idx="172">
                  <c:v>41882.0</c:v>
                </c:pt>
                <c:pt idx="173">
                  <c:v>41883.0</c:v>
                </c:pt>
                <c:pt idx="174">
                  <c:v>41884.0</c:v>
                </c:pt>
                <c:pt idx="175">
                  <c:v>41885.0</c:v>
                </c:pt>
                <c:pt idx="176">
                  <c:v>41886.0</c:v>
                </c:pt>
                <c:pt idx="177">
                  <c:v>41887.0</c:v>
                </c:pt>
                <c:pt idx="178">
                  <c:v>41888.0</c:v>
                </c:pt>
                <c:pt idx="179">
                  <c:v>41889.0</c:v>
                </c:pt>
                <c:pt idx="180">
                  <c:v>41890.0</c:v>
                </c:pt>
                <c:pt idx="181">
                  <c:v>41891.0</c:v>
                </c:pt>
                <c:pt idx="182">
                  <c:v>41892.0</c:v>
                </c:pt>
                <c:pt idx="183">
                  <c:v>41893.0</c:v>
                </c:pt>
                <c:pt idx="184">
                  <c:v>41895.0</c:v>
                </c:pt>
                <c:pt idx="185">
                  <c:v>41896.0</c:v>
                </c:pt>
                <c:pt idx="186">
                  <c:v>41897.0</c:v>
                </c:pt>
                <c:pt idx="187">
                  <c:v>41898.0</c:v>
                </c:pt>
                <c:pt idx="188">
                  <c:v>41899.0</c:v>
                </c:pt>
                <c:pt idx="189">
                  <c:v>41900.0</c:v>
                </c:pt>
                <c:pt idx="190">
                  <c:v>41901.0</c:v>
                </c:pt>
                <c:pt idx="191">
                  <c:v>41902.0</c:v>
                </c:pt>
                <c:pt idx="192">
                  <c:v>41903.0</c:v>
                </c:pt>
                <c:pt idx="193">
                  <c:v>41904.0</c:v>
                </c:pt>
                <c:pt idx="194">
                  <c:v>41905.0</c:v>
                </c:pt>
                <c:pt idx="195">
                  <c:v>41906.0</c:v>
                </c:pt>
                <c:pt idx="196">
                  <c:v>41907.0</c:v>
                </c:pt>
                <c:pt idx="197">
                  <c:v>41908.0</c:v>
                </c:pt>
                <c:pt idx="198">
                  <c:v>41909.0</c:v>
                </c:pt>
                <c:pt idx="199">
                  <c:v>41910.0</c:v>
                </c:pt>
                <c:pt idx="200">
                  <c:v>41911.0</c:v>
                </c:pt>
                <c:pt idx="201">
                  <c:v>41912.0</c:v>
                </c:pt>
                <c:pt idx="202">
                  <c:v>41913.0</c:v>
                </c:pt>
                <c:pt idx="203">
                  <c:v>41914.0</c:v>
                </c:pt>
                <c:pt idx="204">
                  <c:v>41915.0</c:v>
                </c:pt>
                <c:pt idx="205">
                  <c:v>41916.0</c:v>
                </c:pt>
                <c:pt idx="206">
                  <c:v>41917.0</c:v>
                </c:pt>
                <c:pt idx="207">
                  <c:v>41918.0</c:v>
                </c:pt>
                <c:pt idx="208">
                  <c:v>41919.0</c:v>
                </c:pt>
                <c:pt idx="209">
                  <c:v>41920.0</c:v>
                </c:pt>
                <c:pt idx="210">
                  <c:v>41921.0</c:v>
                </c:pt>
                <c:pt idx="211">
                  <c:v>41922.0</c:v>
                </c:pt>
                <c:pt idx="212">
                  <c:v>41923.0</c:v>
                </c:pt>
                <c:pt idx="213">
                  <c:v>41924.0</c:v>
                </c:pt>
                <c:pt idx="214">
                  <c:v>41925.0</c:v>
                </c:pt>
                <c:pt idx="215">
                  <c:v>41926.0</c:v>
                </c:pt>
                <c:pt idx="216">
                  <c:v>41927.0</c:v>
                </c:pt>
                <c:pt idx="217">
                  <c:v>41928.0</c:v>
                </c:pt>
                <c:pt idx="218">
                  <c:v>41929.0</c:v>
                </c:pt>
                <c:pt idx="219">
                  <c:v>41930.0</c:v>
                </c:pt>
                <c:pt idx="220">
                  <c:v>41933.0</c:v>
                </c:pt>
                <c:pt idx="221">
                  <c:v>41934.0</c:v>
                </c:pt>
                <c:pt idx="222">
                  <c:v>41935.0</c:v>
                </c:pt>
                <c:pt idx="223">
                  <c:v>41936.0</c:v>
                </c:pt>
                <c:pt idx="224">
                  <c:v>41937.0</c:v>
                </c:pt>
                <c:pt idx="225">
                  <c:v>41938.0</c:v>
                </c:pt>
                <c:pt idx="226">
                  <c:v>41939.0</c:v>
                </c:pt>
                <c:pt idx="227">
                  <c:v>41940.0</c:v>
                </c:pt>
                <c:pt idx="228">
                  <c:v>41941.0</c:v>
                </c:pt>
                <c:pt idx="229">
                  <c:v>41942.0</c:v>
                </c:pt>
                <c:pt idx="230">
                  <c:v>41943.0</c:v>
                </c:pt>
                <c:pt idx="231">
                  <c:v>41944.0</c:v>
                </c:pt>
                <c:pt idx="232">
                  <c:v>41945.0</c:v>
                </c:pt>
                <c:pt idx="233">
                  <c:v>41946.0</c:v>
                </c:pt>
                <c:pt idx="234">
                  <c:v>41947.0</c:v>
                </c:pt>
                <c:pt idx="235">
                  <c:v>41948.0</c:v>
                </c:pt>
                <c:pt idx="236">
                  <c:v>41949.0</c:v>
                </c:pt>
                <c:pt idx="237">
                  <c:v>41950.0</c:v>
                </c:pt>
                <c:pt idx="238">
                  <c:v>41951.0</c:v>
                </c:pt>
                <c:pt idx="239">
                  <c:v>41952.0</c:v>
                </c:pt>
                <c:pt idx="240">
                  <c:v>41953.0</c:v>
                </c:pt>
                <c:pt idx="241">
                  <c:v>41954.0</c:v>
                </c:pt>
                <c:pt idx="242">
                  <c:v>41955.0</c:v>
                </c:pt>
                <c:pt idx="243">
                  <c:v>41956.0</c:v>
                </c:pt>
                <c:pt idx="244">
                  <c:v>41957.0</c:v>
                </c:pt>
                <c:pt idx="245">
                  <c:v>41958.0</c:v>
                </c:pt>
                <c:pt idx="246">
                  <c:v>41959.0</c:v>
                </c:pt>
                <c:pt idx="247">
                  <c:v>41960.0</c:v>
                </c:pt>
                <c:pt idx="248">
                  <c:v>41961.0</c:v>
                </c:pt>
                <c:pt idx="249">
                  <c:v>41962.0</c:v>
                </c:pt>
                <c:pt idx="250">
                  <c:v>41963.0</c:v>
                </c:pt>
                <c:pt idx="251">
                  <c:v>41964.0</c:v>
                </c:pt>
                <c:pt idx="252">
                  <c:v>41965.0</c:v>
                </c:pt>
                <c:pt idx="253">
                  <c:v>41966.0</c:v>
                </c:pt>
                <c:pt idx="254">
                  <c:v>41967.0</c:v>
                </c:pt>
                <c:pt idx="255">
                  <c:v>41968.0</c:v>
                </c:pt>
                <c:pt idx="256">
                  <c:v>41970.0</c:v>
                </c:pt>
                <c:pt idx="257">
                  <c:v>41971.0</c:v>
                </c:pt>
                <c:pt idx="258">
                  <c:v>41972.0</c:v>
                </c:pt>
                <c:pt idx="259">
                  <c:v>41973.0</c:v>
                </c:pt>
                <c:pt idx="260">
                  <c:v>41974.0</c:v>
                </c:pt>
                <c:pt idx="261">
                  <c:v>41975.0</c:v>
                </c:pt>
                <c:pt idx="262">
                  <c:v>41976.0</c:v>
                </c:pt>
                <c:pt idx="263">
                  <c:v>41977.0</c:v>
                </c:pt>
                <c:pt idx="264">
                  <c:v>41978.0</c:v>
                </c:pt>
                <c:pt idx="265">
                  <c:v>41979.0</c:v>
                </c:pt>
                <c:pt idx="266">
                  <c:v>41980.0</c:v>
                </c:pt>
                <c:pt idx="267">
                  <c:v>41981.0</c:v>
                </c:pt>
                <c:pt idx="268">
                  <c:v>41982.0</c:v>
                </c:pt>
                <c:pt idx="269">
                  <c:v>41983.0</c:v>
                </c:pt>
                <c:pt idx="270">
                  <c:v>41984.0</c:v>
                </c:pt>
                <c:pt idx="271">
                  <c:v>41985.0</c:v>
                </c:pt>
                <c:pt idx="272">
                  <c:v>41986.0</c:v>
                </c:pt>
                <c:pt idx="273">
                  <c:v>41987.0</c:v>
                </c:pt>
                <c:pt idx="274">
                  <c:v>41988.0</c:v>
                </c:pt>
                <c:pt idx="275">
                  <c:v>41989.0</c:v>
                </c:pt>
                <c:pt idx="276">
                  <c:v>41990.0</c:v>
                </c:pt>
                <c:pt idx="277">
                  <c:v>41991.0</c:v>
                </c:pt>
                <c:pt idx="278">
                  <c:v>41992.0</c:v>
                </c:pt>
                <c:pt idx="279">
                  <c:v>41993.0</c:v>
                </c:pt>
                <c:pt idx="280">
                  <c:v>41994.0</c:v>
                </c:pt>
                <c:pt idx="281">
                  <c:v>41995.0</c:v>
                </c:pt>
                <c:pt idx="282">
                  <c:v>41996.0</c:v>
                </c:pt>
                <c:pt idx="283">
                  <c:v>41998.0</c:v>
                </c:pt>
                <c:pt idx="284">
                  <c:v>41999.0</c:v>
                </c:pt>
                <c:pt idx="285">
                  <c:v>42000.0</c:v>
                </c:pt>
                <c:pt idx="286">
                  <c:v>42001.0</c:v>
                </c:pt>
                <c:pt idx="287">
                  <c:v>42002.0</c:v>
                </c:pt>
                <c:pt idx="288">
                  <c:v>42003.0</c:v>
                </c:pt>
                <c:pt idx="289">
                  <c:v>42004.0</c:v>
                </c:pt>
                <c:pt idx="290">
                  <c:v>42005.0</c:v>
                </c:pt>
                <c:pt idx="291">
                  <c:v>42006.0</c:v>
                </c:pt>
                <c:pt idx="292">
                  <c:v>42007.0</c:v>
                </c:pt>
                <c:pt idx="293">
                  <c:v>42008.0</c:v>
                </c:pt>
                <c:pt idx="294">
                  <c:v>42009.0</c:v>
                </c:pt>
                <c:pt idx="295">
                  <c:v>42010.0</c:v>
                </c:pt>
                <c:pt idx="296">
                  <c:v>42011.0</c:v>
                </c:pt>
                <c:pt idx="297">
                  <c:v>42012.0</c:v>
                </c:pt>
                <c:pt idx="298">
                  <c:v>42013.0</c:v>
                </c:pt>
                <c:pt idx="299">
                  <c:v>42014.0</c:v>
                </c:pt>
                <c:pt idx="300">
                  <c:v>42015.0</c:v>
                </c:pt>
                <c:pt idx="301">
                  <c:v>42016.0</c:v>
                </c:pt>
                <c:pt idx="302">
                  <c:v>42017.0</c:v>
                </c:pt>
                <c:pt idx="303">
                  <c:v>42018.0</c:v>
                </c:pt>
                <c:pt idx="304">
                  <c:v>42019.0</c:v>
                </c:pt>
                <c:pt idx="305">
                  <c:v>42020.0</c:v>
                </c:pt>
                <c:pt idx="306">
                  <c:v>42021.0</c:v>
                </c:pt>
                <c:pt idx="307">
                  <c:v>42022.0</c:v>
                </c:pt>
                <c:pt idx="308">
                  <c:v>42023.0</c:v>
                </c:pt>
                <c:pt idx="309">
                  <c:v>42024.0</c:v>
                </c:pt>
                <c:pt idx="310">
                  <c:v>42026.0</c:v>
                </c:pt>
                <c:pt idx="311">
                  <c:v>42027.0</c:v>
                </c:pt>
                <c:pt idx="312">
                  <c:v>42028.0</c:v>
                </c:pt>
                <c:pt idx="313">
                  <c:v>42029.0</c:v>
                </c:pt>
                <c:pt idx="314">
                  <c:v>42030.0</c:v>
                </c:pt>
                <c:pt idx="315">
                  <c:v>42031.0</c:v>
                </c:pt>
                <c:pt idx="316">
                  <c:v>42032.0</c:v>
                </c:pt>
                <c:pt idx="317">
                  <c:v>42033.0</c:v>
                </c:pt>
                <c:pt idx="318">
                  <c:v>42034.0</c:v>
                </c:pt>
                <c:pt idx="319">
                  <c:v>42035.0</c:v>
                </c:pt>
                <c:pt idx="320">
                  <c:v>42036.0</c:v>
                </c:pt>
                <c:pt idx="321">
                  <c:v>42037.0</c:v>
                </c:pt>
                <c:pt idx="322">
                  <c:v>42038.0</c:v>
                </c:pt>
                <c:pt idx="323">
                  <c:v>42039.0</c:v>
                </c:pt>
                <c:pt idx="324">
                  <c:v>42040.0</c:v>
                </c:pt>
                <c:pt idx="325">
                  <c:v>42041.0</c:v>
                </c:pt>
                <c:pt idx="326">
                  <c:v>42042.0</c:v>
                </c:pt>
                <c:pt idx="327">
                  <c:v>42043.0</c:v>
                </c:pt>
                <c:pt idx="328">
                  <c:v>42044.0</c:v>
                </c:pt>
                <c:pt idx="329">
                  <c:v>42045.0</c:v>
                </c:pt>
                <c:pt idx="330">
                  <c:v>42046.0</c:v>
                </c:pt>
                <c:pt idx="331">
                  <c:v>42047.0</c:v>
                </c:pt>
                <c:pt idx="332">
                  <c:v>42048.0</c:v>
                </c:pt>
                <c:pt idx="333">
                  <c:v>42049.0</c:v>
                </c:pt>
                <c:pt idx="334">
                  <c:v>42050.0</c:v>
                </c:pt>
                <c:pt idx="335">
                  <c:v>42051.0</c:v>
                </c:pt>
                <c:pt idx="336">
                  <c:v>42052.0</c:v>
                </c:pt>
                <c:pt idx="337">
                  <c:v>42053.0</c:v>
                </c:pt>
                <c:pt idx="338">
                  <c:v>42054.0</c:v>
                </c:pt>
                <c:pt idx="339">
                  <c:v>42056.0</c:v>
                </c:pt>
                <c:pt idx="340">
                  <c:v>42057.0</c:v>
                </c:pt>
                <c:pt idx="341">
                  <c:v>42058.0</c:v>
                </c:pt>
                <c:pt idx="342">
                  <c:v>42059.0</c:v>
                </c:pt>
                <c:pt idx="343">
                  <c:v>42060.0</c:v>
                </c:pt>
                <c:pt idx="344">
                  <c:v>42061.0</c:v>
                </c:pt>
                <c:pt idx="345">
                  <c:v>42062.0</c:v>
                </c:pt>
                <c:pt idx="346">
                  <c:v>42063.0</c:v>
                </c:pt>
                <c:pt idx="347">
                  <c:v>42064.0</c:v>
                </c:pt>
                <c:pt idx="348">
                  <c:v>42065.0</c:v>
                </c:pt>
                <c:pt idx="349">
                  <c:v>42066.0</c:v>
                </c:pt>
                <c:pt idx="350">
                  <c:v>42067.0</c:v>
                </c:pt>
                <c:pt idx="351">
                  <c:v>42068.0</c:v>
                </c:pt>
                <c:pt idx="352">
                  <c:v>42069.0</c:v>
                </c:pt>
                <c:pt idx="353">
                  <c:v>42070.0</c:v>
                </c:pt>
                <c:pt idx="354">
                  <c:v>42071.0</c:v>
                </c:pt>
                <c:pt idx="355">
                  <c:v>42072.0</c:v>
                </c:pt>
                <c:pt idx="356">
                  <c:v>42073.0</c:v>
                </c:pt>
                <c:pt idx="357">
                  <c:v>42075.0</c:v>
                </c:pt>
                <c:pt idx="358">
                  <c:v>42076.0</c:v>
                </c:pt>
                <c:pt idx="359">
                  <c:v>42077.0</c:v>
                </c:pt>
                <c:pt idx="360">
                  <c:v>42078.0</c:v>
                </c:pt>
                <c:pt idx="361">
                  <c:v>42079.0</c:v>
                </c:pt>
                <c:pt idx="362">
                  <c:v>42080.0</c:v>
                </c:pt>
                <c:pt idx="363">
                  <c:v>42081.0</c:v>
                </c:pt>
                <c:pt idx="364">
                  <c:v>42082.0</c:v>
                </c:pt>
                <c:pt idx="365">
                  <c:v>42083.0</c:v>
                </c:pt>
                <c:pt idx="366">
                  <c:v>42084.0</c:v>
                </c:pt>
                <c:pt idx="367">
                  <c:v>42085.0</c:v>
                </c:pt>
                <c:pt idx="368">
                  <c:v>42086.0</c:v>
                </c:pt>
                <c:pt idx="369">
                  <c:v>42087.0</c:v>
                </c:pt>
                <c:pt idx="370">
                  <c:v>42088.0</c:v>
                </c:pt>
                <c:pt idx="371">
                  <c:v>42089.0</c:v>
                </c:pt>
                <c:pt idx="372">
                  <c:v>42090.0</c:v>
                </c:pt>
                <c:pt idx="373">
                  <c:v>42091.0</c:v>
                </c:pt>
                <c:pt idx="374">
                  <c:v>42092.0</c:v>
                </c:pt>
                <c:pt idx="375">
                  <c:v>42093.0</c:v>
                </c:pt>
                <c:pt idx="376">
                  <c:v>42094.0</c:v>
                </c:pt>
                <c:pt idx="377">
                  <c:v>42095.0</c:v>
                </c:pt>
                <c:pt idx="378">
                  <c:v>42096.0</c:v>
                </c:pt>
                <c:pt idx="379">
                  <c:v>42097.0</c:v>
                </c:pt>
                <c:pt idx="380">
                  <c:v>42098.0</c:v>
                </c:pt>
                <c:pt idx="381">
                  <c:v>42099.0</c:v>
                </c:pt>
                <c:pt idx="382">
                  <c:v>42100.0</c:v>
                </c:pt>
                <c:pt idx="383">
                  <c:v>42101.0</c:v>
                </c:pt>
                <c:pt idx="384">
                  <c:v>42102.0</c:v>
                </c:pt>
                <c:pt idx="385">
                  <c:v>42103.0</c:v>
                </c:pt>
                <c:pt idx="386">
                  <c:v>42104.0</c:v>
                </c:pt>
                <c:pt idx="387">
                  <c:v>42105.0</c:v>
                </c:pt>
                <c:pt idx="388">
                  <c:v>42106.0</c:v>
                </c:pt>
                <c:pt idx="389">
                  <c:v>42107.0</c:v>
                </c:pt>
                <c:pt idx="390">
                  <c:v>42108.0</c:v>
                </c:pt>
                <c:pt idx="391">
                  <c:v>42109.0</c:v>
                </c:pt>
                <c:pt idx="392">
                  <c:v>42110.0</c:v>
                </c:pt>
                <c:pt idx="393">
                  <c:v>42112.0</c:v>
                </c:pt>
                <c:pt idx="394">
                  <c:v>42113.0</c:v>
                </c:pt>
                <c:pt idx="395">
                  <c:v>42114.0</c:v>
                </c:pt>
                <c:pt idx="396">
                  <c:v>42115.0</c:v>
                </c:pt>
                <c:pt idx="397">
                  <c:v>42116.0</c:v>
                </c:pt>
                <c:pt idx="398">
                  <c:v>42117.0</c:v>
                </c:pt>
                <c:pt idx="399">
                  <c:v>42118.0</c:v>
                </c:pt>
                <c:pt idx="400">
                  <c:v>42119.0</c:v>
                </c:pt>
                <c:pt idx="401">
                  <c:v>42120.0</c:v>
                </c:pt>
                <c:pt idx="402">
                  <c:v>42121.0</c:v>
                </c:pt>
                <c:pt idx="403">
                  <c:v>42122.0</c:v>
                </c:pt>
                <c:pt idx="404">
                  <c:v>42123.0</c:v>
                </c:pt>
                <c:pt idx="405">
                  <c:v>42124.0</c:v>
                </c:pt>
                <c:pt idx="406">
                  <c:v>42125.0</c:v>
                </c:pt>
                <c:pt idx="407">
                  <c:v>42126.0</c:v>
                </c:pt>
                <c:pt idx="408">
                  <c:v>42127.0</c:v>
                </c:pt>
                <c:pt idx="409">
                  <c:v>42128.0</c:v>
                </c:pt>
                <c:pt idx="410">
                  <c:v>42129.0</c:v>
                </c:pt>
                <c:pt idx="411">
                  <c:v>42130.0</c:v>
                </c:pt>
                <c:pt idx="412">
                  <c:v>42131.0</c:v>
                </c:pt>
                <c:pt idx="413">
                  <c:v>42132.0</c:v>
                </c:pt>
                <c:pt idx="414">
                  <c:v>42133.0</c:v>
                </c:pt>
                <c:pt idx="415">
                  <c:v>42134.0</c:v>
                </c:pt>
                <c:pt idx="416">
                  <c:v>42135.0</c:v>
                </c:pt>
                <c:pt idx="417">
                  <c:v>42136.0</c:v>
                </c:pt>
                <c:pt idx="418">
                  <c:v>42137.0</c:v>
                </c:pt>
                <c:pt idx="419">
                  <c:v>42139.0</c:v>
                </c:pt>
                <c:pt idx="420">
                  <c:v>42140.0</c:v>
                </c:pt>
                <c:pt idx="421">
                  <c:v>42141.0</c:v>
                </c:pt>
                <c:pt idx="422">
                  <c:v>42142.0</c:v>
                </c:pt>
                <c:pt idx="423">
                  <c:v>42143.0</c:v>
                </c:pt>
                <c:pt idx="424">
                  <c:v>42144.0</c:v>
                </c:pt>
                <c:pt idx="425">
                  <c:v>42145.0</c:v>
                </c:pt>
                <c:pt idx="426">
                  <c:v>42146.0</c:v>
                </c:pt>
                <c:pt idx="427">
                  <c:v>42147.0</c:v>
                </c:pt>
                <c:pt idx="428">
                  <c:v>42148.0</c:v>
                </c:pt>
                <c:pt idx="429">
                  <c:v>42149.0</c:v>
                </c:pt>
                <c:pt idx="430">
                  <c:v>42150.0</c:v>
                </c:pt>
                <c:pt idx="431">
                  <c:v>42151.0</c:v>
                </c:pt>
                <c:pt idx="432">
                  <c:v>42152.0</c:v>
                </c:pt>
                <c:pt idx="433">
                  <c:v>42153.0</c:v>
                </c:pt>
                <c:pt idx="434">
                  <c:v>42154.0</c:v>
                </c:pt>
                <c:pt idx="435">
                  <c:v>42155.0</c:v>
                </c:pt>
                <c:pt idx="436">
                  <c:v>42156.0</c:v>
                </c:pt>
                <c:pt idx="437">
                  <c:v>42157.0</c:v>
                </c:pt>
                <c:pt idx="438">
                  <c:v>42158.0</c:v>
                </c:pt>
                <c:pt idx="439">
                  <c:v>42159.0</c:v>
                </c:pt>
                <c:pt idx="440">
                  <c:v>42160.0</c:v>
                </c:pt>
                <c:pt idx="441">
                  <c:v>42161.0</c:v>
                </c:pt>
                <c:pt idx="442">
                  <c:v>42162.0</c:v>
                </c:pt>
                <c:pt idx="443">
                  <c:v>42163.0</c:v>
                </c:pt>
                <c:pt idx="444">
                  <c:v>42164.0</c:v>
                </c:pt>
                <c:pt idx="445">
                  <c:v>42165.0</c:v>
                </c:pt>
                <c:pt idx="446">
                  <c:v>42166.0</c:v>
                </c:pt>
                <c:pt idx="447">
                  <c:v>42167.0</c:v>
                </c:pt>
                <c:pt idx="448">
                  <c:v>42168.0</c:v>
                </c:pt>
                <c:pt idx="449">
                  <c:v>42169.0</c:v>
                </c:pt>
                <c:pt idx="450">
                  <c:v>42170.0</c:v>
                </c:pt>
                <c:pt idx="451">
                  <c:v>42171.0</c:v>
                </c:pt>
                <c:pt idx="452">
                  <c:v>42172.0</c:v>
                </c:pt>
                <c:pt idx="453">
                  <c:v>42173.0</c:v>
                </c:pt>
                <c:pt idx="454">
                  <c:v>42174.0</c:v>
                </c:pt>
                <c:pt idx="455">
                  <c:v>42175.0</c:v>
                </c:pt>
                <c:pt idx="456">
                  <c:v>42176.0</c:v>
                </c:pt>
                <c:pt idx="457">
                  <c:v>42177.0</c:v>
                </c:pt>
                <c:pt idx="458">
                  <c:v>42178.0</c:v>
                </c:pt>
                <c:pt idx="459">
                  <c:v>42179.0</c:v>
                </c:pt>
                <c:pt idx="460">
                  <c:v>42180.0</c:v>
                </c:pt>
                <c:pt idx="461">
                  <c:v>42181.0</c:v>
                </c:pt>
                <c:pt idx="462">
                  <c:v>42182.0</c:v>
                </c:pt>
                <c:pt idx="463">
                  <c:v>42183.0</c:v>
                </c:pt>
                <c:pt idx="464">
                  <c:v>42184.0</c:v>
                </c:pt>
                <c:pt idx="465">
                  <c:v>42185.0</c:v>
                </c:pt>
                <c:pt idx="466">
                  <c:v>42186.0</c:v>
                </c:pt>
                <c:pt idx="467">
                  <c:v>42188.0</c:v>
                </c:pt>
                <c:pt idx="468">
                  <c:v>42189.0</c:v>
                </c:pt>
                <c:pt idx="469">
                  <c:v>42190.0</c:v>
                </c:pt>
                <c:pt idx="470">
                  <c:v>42191.0</c:v>
                </c:pt>
                <c:pt idx="471">
                  <c:v>42192.0</c:v>
                </c:pt>
                <c:pt idx="472">
                  <c:v>42193.0</c:v>
                </c:pt>
                <c:pt idx="473">
                  <c:v>42194.0</c:v>
                </c:pt>
                <c:pt idx="474">
                  <c:v>42195.0</c:v>
                </c:pt>
                <c:pt idx="475">
                  <c:v>42196.0</c:v>
                </c:pt>
                <c:pt idx="476">
                  <c:v>42197.0</c:v>
                </c:pt>
                <c:pt idx="477">
                  <c:v>42198.0</c:v>
                </c:pt>
                <c:pt idx="478">
                  <c:v>42199.0</c:v>
                </c:pt>
                <c:pt idx="479">
                  <c:v>42200.0</c:v>
                </c:pt>
                <c:pt idx="480">
                  <c:v>42201.0</c:v>
                </c:pt>
                <c:pt idx="481">
                  <c:v>42202.0</c:v>
                </c:pt>
                <c:pt idx="482">
                  <c:v>42203.0</c:v>
                </c:pt>
                <c:pt idx="483">
                  <c:v>42204.0</c:v>
                </c:pt>
                <c:pt idx="484">
                  <c:v>42205.0</c:v>
                </c:pt>
                <c:pt idx="485">
                  <c:v>42206.0</c:v>
                </c:pt>
                <c:pt idx="486">
                  <c:v>42207.0</c:v>
                </c:pt>
                <c:pt idx="487">
                  <c:v>42208.0</c:v>
                </c:pt>
                <c:pt idx="488">
                  <c:v>42209.0</c:v>
                </c:pt>
                <c:pt idx="489">
                  <c:v>42210.0</c:v>
                </c:pt>
                <c:pt idx="490">
                  <c:v>42211.0</c:v>
                </c:pt>
                <c:pt idx="491">
                  <c:v>42212.0</c:v>
                </c:pt>
                <c:pt idx="492">
                  <c:v>42213.0</c:v>
                </c:pt>
                <c:pt idx="493">
                  <c:v>42214.0</c:v>
                </c:pt>
                <c:pt idx="494">
                  <c:v>42216.0</c:v>
                </c:pt>
                <c:pt idx="495">
                  <c:v>42217.0</c:v>
                </c:pt>
                <c:pt idx="496">
                  <c:v>42218.0</c:v>
                </c:pt>
                <c:pt idx="497">
                  <c:v>42219.0</c:v>
                </c:pt>
                <c:pt idx="498">
                  <c:v>42220.0</c:v>
                </c:pt>
                <c:pt idx="499">
                  <c:v>42221.0</c:v>
                </c:pt>
                <c:pt idx="500">
                  <c:v>42222.0</c:v>
                </c:pt>
                <c:pt idx="501">
                  <c:v>42223.0</c:v>
                </c:pt>
                <c:pt idx="502">
                  <c:v>42224.0</c:v>
                </c:pt>
                <c:pt idx="503">
                  <c:v>42225.0</c:v>
                </c:pt>
                <c:pt idx="504">
                  <c:v>42226.0</c:v>
                </c:pt>
                <c:pt idx="505">
                  <c:v>42227.0</c:v>
                </c:pt>
                <c:pt idx="506">
                  <c:v>42228.0</c:v>
                </c:pt>
                <c:pt idx="507">
                  <c:v>42229.0</c:v>
                </c:pt>
                <c:pt idx="508">
                  <c:v>42230.0</c:v>
                </c:pt>
                <c:pt idx="509">
                  <c:v>42231.0</c:v>
                </c:pt>
                <c:pt idx="510">
                  <c:v>42232.0</c:v>
                </c:pt>
                <c:pt idx="511">
                  <c:v>42233.0</c:v>
                </c:pt>
                <c:pt idx="512">
                  <c:v>42234.0</c:v>
                </c:pt>
                <c:pt idx="513">
                  <c:v>42235.0</c:v>
                </c:pt>
                <c:pt idx="514">
                  <c:v>42236.0</c:v>
                </c:pt>
                <c:pt idx="515">
                  <c:v>42237.0</c:v>
                </c:pt>
                <c:pt idx="516">
                  <c:v>42238.0</c:v>
                </c:pt>
                <c:pt idx="517">
                  <c:v>42240.0</c:v>
                </c:pt>
                <c:pt idx="518">
                  <c:v>42241.0</c:v>
                </c:pt>
                <c:pt idx="519">
                  <c:v>42242.0</c:v>
                </c:pt>
                <c:pt idx="520">
                  <c:v>42243.0</c:v>
                </c:pt>
                <c:pt idx="521">
                  <c:v>42244.0</c:v>
                </c:pt>
                <c:pt idx="522">
                  <c:v>42245.0</c:v>
                </c:pt>
                <c:pt idx="523">
                  <c:v>42246.0</c:v>
                </c:pt>
                <c:pt idx="524">
                  <c:v>42247.0</c:v>
                </c:pt>
                <c:pt idx="525">
                  <c:v>42248.0</c:v>
                </c:pt>
                <c:pt idx="526">
                  <c:v>42249.0</c:v>
                </c:pt>
                <c:pt idx="527">
                  <c:v>42250.0</c:v>
                </c:pt>
                <c:pt idx="528">
                  <c:v>42251.0</c:v>
                </c:pt>
                <c:pt idx="529">
                  <c:v>42252.0</c:v>
                </c:pt>
                <c:pt idx="530">
                  <c:v>42253.0</c:v>
                </c:pt>
                <c:pt idx="531">
                  <c:v>42254.0</c:v>
                </c:pt>
                <c:pt idx="532">
                  <c:v>42255.0</c:v>
                </c:pt>
                <c:pt idx="533">
                  <c:v>42256.0</c:v>
                </c:pt>
                <c:pt idx="534">
                  <c:v>42257.0</c:v>
                </c:pt>
                <c:pt idx="535">
                  <c:v>42258.0</c:v>
                </c:pt>
                <c:pt idx="536">
                  <c:v>42259.0</c:v>
                </c:pt>
                <c:pt idx="537">
                  <c:v>42260.0</c:v>
                </c:pt>
                <c:pt idx="538">
                  <c:v>42261.0</c:v>
                </c:pt>
                <c:pt idx="539">
                  <c:v>42262.0</c:v>
                </c:pt>
                <c:pt idx="540">
                  <c:v>42263.0</c:v>
                </c:pt>
                <c:pt idx="541">
                  <c:v>42264.0</c:v>
                </c:pt>
                <c:pt idx="542">
                  <c:v>42265.0</c:v>
                </c:pt>
                <c:pt idx="543">
                  <c:v>42266.0</c:v>
                </c:pt>
                <c:pt idx="544">
                  <c:v>42267.0</c:v>
                </c:pt>
                <c:pt idx="545">
                  <c:v>42268.0</c:v>
                </c:pt>
                <c:pt idx="546">
                  <c:v>42269.0</c:v>
                </c:pt>
                <c:pt idx="547">
                  <c:v>42270.0</c:v>
                </c:pt>
                <c:pt idx="548">
                  <c:v>42271.0</c:v>
                </c:pt>
              </c:numCache>
            </c:numRef>
          </c:cat>
          <c:val>
            <c:numRef>
              <c:f>'BH-5'!$U$4:$U$1150</c:f>
              <c:numCache>
                <c:formatCode>General</c:formatCode>
                <c:ptCount val="1147"/>
                <c:pt idx="0">
                  <c:v>0.0</c:v>
                </c:pt>
                <c:pt idx="1">
                  <c:v>0.00787402011733204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0.314960802346641</c:v>
                </c:pt>
                <c:pt idx="9">
                  <c:v>0.00787402011733204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0.00787402011733204</c:v>
                </c:pt>
                <c:pt idx="15">
                  <c:v>0.0</c:v>
                </c:pt>
                <c:pt idx="16">
                  <c:v>0.0236220609386563</c:v>
                </c:pt>
                <c:pt idx="17">
                  <c:v>0.0551181402346641</c:v>
                </c:pt>
                <c:pt idx="18">
                  <c:v>0.204724520117332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0.0157480402346641</c:v>
                </c:pt>
                <c:pt idx="24">
                  <c:v>0.0236220609386563</c:v>
                </c:pt>
                <c:pt idx="25">
                  <c:v>0.0</c:v>
                </c:pt>
                <c:pt idx="26">
                  <c:v>0.0866142224639729</c:v>
                </c:pt>
                <c:pt idx="27">
                  <c:v>0.74803190117332</c:v>
                </c:pt>
                <c:pt idx="28">
                  <c:v>0.0551181408213243</c:v>
                </c:pt>
                <c:pt idx="29">
                  <c:v>0.0236220609386563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0.362204927157255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0.00787402011733204</c:v>
                </c:pt>
                <c:pt idx="41">
                  <c:v>0.157480405866602</c:v>
                </c:pt>
                <c:pt idx="42">
                  <c:v>0.125984324223953</c:v>
                </c:pt>
                <c:pt idx="43">
                  <c:v>0.00787402011733204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0.0787402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1.88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1.84</c:v>
                </c:pt>
                <c:pt idx="64">
                  <c:v>0.01</c:v>
                </c:pt>
                <c:pt idx="65">
                  <c:v>0.03</c:v>
                </c:pt>
                <c:pt idx="66">
                  <c:v>0.0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0.03</c:v>
                </c:pt>
                <c:pt idx="77">
                  <c:v>0.1</c:v>
                </c:pt>
                <c:pt idx="78">
                  <c:v>0.29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0.0</c:v>
                </c:pt>
                <c:pt idx="83">
                  <c:v>0.0</c:v>
                </c:pt>
                <c:pt idx="84">
                  <c:v>0.0</c:v>
                </c:pt>
                <c:pt idx="85">
                  <c:v>0.0</c:v>
                </c:pt>
                <c:pt idx="86">
                  <c:v>0.0</c:v>
                </c:pt>
                <c:pt idx="87">
                  <c:v>0.0</c:v>
                </c:pt>
                <c:pt idx="88">
                  <c:v>0.0</c:v>
                </c:pt>
                <c:pt idx="89">
                  <c:v>0.0</c:v>
                </c:pt>
                <c:pt idx="90">
                  <c:v>0.13</c:v>
                </c:pt>
                <c:pt idx="91">
                  <c:v>1.32</c:v>
                </c:pt>
                <c:pt idx="92">
                  <c:v>0.0</c:v>
                </c:pt>
                <c:pt idx="93">
                  <c:v>0.0</c:v>
                </c:pt>
                <c:pt idx="94">
                  <c:v>0.07</c:v>
                </c:pt>
                <c:pt idx="95">
                  <c:v>1.02</c:v>
                </c:pt>
                <c:pt idx="96">
                  <c:v>0.0</c:v>
                </c:pt>
                <c:pt idx="97">
                  <c:v>0.0</c:v>
                </c:pt>
                <c:pt idx="98">
                  <c:v>0.0</c:v>
                </c:pt>
                <c:pt idx="99">
                  <c:v>0.0</c:v>
                </c:pt>
                <c:pt idx="100">
                  <c:v>0.0</c:v>
                </c:pt>
                <c:pt idx="101">
                  <c:v>0.0</c:v>
                </c:pt>
                <c:pt idx="102">
                  <c:v>0.0</c:v>
                </c:pt>
                <c:pt idx="103">
                  <c:v>0.0</c:v>
                </c:pt>
                <c:pt idx="104">
                  <c:v>0.88</c:v>
                </c:pt>
                <c:pt idx="105">
                  <c:v>0.29</c:v>
                </c:pt>
                <c:pt idx="106">
                  <c:v>0.04</c:v>
                </c:pt>
                <c:pt idx="107">
                  <c:v>0.04</c:v>
                </c:pt>
                <c:pt idx="108">
                  <c:v>0.0</c:v>
                </c:pt>
                <c:pt idx="109">
                  <c:v>0.0</c:v>
                </c:pt>
                <c:pt idx="110">
                  <c:v>0.0</c:v>
                </c:pt>
                <c:pt idx="111">
                  <c:v>0.0</c:v>
                </c:pt>
                <c:pt idx="112">
                  <c:v>0.0</c:v>
                </c:pt>
                <c:pt idx="113">
                  <c:v>0.0</c:v>
                </c:pt>
                <c:pt idx="114">
                  <c:v>0.49</c:v>
                </c:pt>
                <c:pt idx="115">
                  <c:v>0.36</c:v>
                </c:pt>
                <c:pt idx="116">
                  <c:v>0.0</c:v>
                </c:pt>
                <c:pt idx="117">
                  <c:v>0.0</c:v>
                </c:pt>
                <c:pt idx="118">
                  <c:v>0.0</c:v>
                </c:pt>
                <c:pt idx="119">
                  <c:v>0.0</c:v>
                </c:pt>
                <c:pt idx="120">
                  <c:v>0.0</c:v>
                </c:pt>
                <c:pt idx="121">
                  <c:v>0.0</c:v>
                </c:pt>
                <c:pt idx="122">
                  <c:v>0.0</c:v>
                </c:pt>
                <c:pt idx="123">
                  <c:v>0.0</c:v>
                </c:pt>
                <c:pt idx="124">
                  <c:v>0.0</c:v>
                </c:pt>
                <c:pt idx="125">
                  <c:v>0.0</c:v>
                </c:pt>
                <c:pt idx="126">
                  <c:v>0.06</c:v>
                </c:pt>
                <c:pt idx="127">
                  <c:v>0.06</c:v>
                </c:pt>
                <c:pt idx="128">
                  <c:v>0.0</c:v>
                </c:pt>
                <c:pt idx="129">
                  <c:v>0.0</c:v>
                </c:pt>
                <c:pt idx="130">
                  <c:v>0.0</c:v>
                </c:pt>
                <c:pt idx="131">
                  <c:v>0.0</c:v>
                </c:pt>
                <c:pt idx="132">
                  <c:v>0.0</c:v>
                </c:pt>
                <c:pt idx="133">
                  <c:v>0.0</c:v>
                </c:pt>
                <c:pt idx="134">
                  <c:v>0.0</c:v>
                </c:pt>
                <c:pt idx="135">
                  <c:v>0.0</c:v>
                </c:pt>
                <c:pt idx="136">
                  <c:v>0.0</c:v>
                </c:pt>
                <c:pt idx="137">
                  <c:v>0.0</c:v>
                </c:pt>
                <c:pt idx="138">
                  <c:v>0.0</c:v>
                </c:pt>
                <c:pt idx="139">
                  <c:v>0.0</c:v>
                </c:pt>
                <c:pt idx="140">
                  <c:v>0.0</c:v>
                </c:pt>
                <c:pt idx="141">
                  <c:v>0.0</c:v>
                </c:pt>
                <c:pt idx="142">
                  <c:v>0.06</c:v>
                </c:pt>
                <c:pt idx="143">
                  <c:v>0.0</c:v>
                </c:pt>
                <c:pt idx="144">
                  <c:v>0.0</c:v>
                </c:pt>
                <c:pt idx="145">
                  <c:v>0.0</c:v>
                </c:pt>
                <c:pt idx="146">
                  <c:v>0.0</c:v>
                </c:pt>
                <c:pt idx="147">
                  <c:v>0.0</c:v>
                </c:pt>
                <c:pt idx="148">
                  <c:v>0.0</c:v>
                </c:pt>
                <c:pt idx="149">
                  <c:v>0.0</c:v>
                </c:pt>
                <c:pt idx="150">
                  <c:v>0.0</c:v>
                </c:pt>
                <c:pt idx="151">
                  <c:v>0.0</c:v>
                </c:pt>
                <c:pt idx="152">
                  <c:v>0.0</c:v>
                </c:pt>
                <c:pt idx="153">
                  <c:v>0.01</c:v>
                </c:pt>
                <c:pt idx="154">
                  <c:v>0.0</c:v>
                </c:pt>
                <c:pt idx="155">
                  <c:v>0.0</c:v>
                </c:pt>
                <c:pt idx="156">
                  <c:v>0.0</c:v>
                </c:pt>
                <c:pt idx="157">
                  <c:v>0.0</c:v>
                </c:pt>
                <c:pt idx="158">
                  <c:v>0.0</c:v>
                </c:pt>
                <c:pt idx="159">
                  <c:v>0.01</c:v>
                </c:pt>
                <c:pt idx="160">
                  <c:v>0.67</c:v>
                </c:pt>
                <c:pt idx="161">
                  <c:v>0.0</c:v>
                </c:pt>
                <c:pt idx="162">
                  <c:v>0.0</c:v>
                </c:pt>
                <c:pt idx="163">
                  <c:v>0.0</c:v>
                </c:pt>
                <c:pt idx="164">
                  <c:v>0.0</c:v>
                </c:pt>
                <c:pt idx="165">
                  <c:v>0.0</c:v>
                </c:pt>
                <c:pt idx="166">
                  <c:v>0.0</c:v>
                </c:pt>
                <c:pt idx="167">
                  <c:v>0.0</c:v>
                </c:pt>
                <c:pt idx="168">
                  <c:v>0.0</c:v>
                </c:pt>
                <c:pt idx="169">
                  <c:v>0.0</c:v>
                </c:pt>
                <c:pt idx="170">
                  <c:v>0.0</c:v>
                </c:pt>
                <c:pt idx="171">
                  <c:v>0.0</c:v>
                </c:pt>
                <c:pt idx="172">
                  <c:v>0.06</c:v>
                </c:pt>
                <c:pt idx="173">
                  <c:v>0.0</c:v>
                </c:pt>
                <c:pt idx="174">
                  <c:v>0.0</c:v>
                </c:pt>
                <c:pt idx="175">
                  <c:v>0.0</c:v>
                </c:pt>
                <c:pt idx="176">
                  <c:v>0.0</c:v>
                </c:pt>
                <c:pt idx="177">
                  <c:v>0.0</c:v>
                </c:pt>
                <c:pt idx="178">
                  <c:v>0.0</c:v>
                </c:pt>
                <c:pt idx="179">
                  <c:v>0.0</c:v>
                </c:pt>
                <c:pt idx="180">
                  <c:v>0.31</c:v>
                </c:pt>
                <c:pt idx="181">
                  <c:v>0.01</c:v>
                </c:pt>
                <c:pt idx="182">
                  <c:v>0.0</c:v>
                </c:pt>
                <c:pt idx="183">
                  <c:v>0.0</c:v>
                </c:pt>
                <c:pt idx="184">
                  <c:v>0.0</c:v>
                </c:pt>
                <c:pt idx="185">
                  <c:v>0.02</c:v>
                </c:pt>
                <c:pt idx="186">
                  <c:v>0.0</c:v>
                </c:pt>
                <c:pt idx="187">
                  <c:v>0.0</c:v>
                </c:pt>
                <c:pt idx="188">
                  <c:v>0.0</c:v>
                </c:pt>
                <c:pt idx="189">
                  <c:v>0.0</c:v>
                </c:pt>
                <c:pt idx="190">
                  <c:v>0.0</c:v>
                </c:pt>
                <c:pt idx="191">
                  <c:v>0.05</c:v>
                </c:pt>
                <c:pt idx="192">
                  <c:v>0.02</c:v>
                </c:pt>
                <c:pt idx="193">
                  <c:v>0.0</c:v>
                </c:pt>
                <c:pt idx="194">
                  <c:v>0.0</c:v>
                </c:pt>
                <c:pt idx="195">
                  <c:v>0.0</c:v>
                </c:pt>
                <c:pt idx="196">
                  <c:v>0.0</c:v>
                </c:pt>
                <c:pt idx="197">
                  <c:v>0.0</c:v>
                </c:pt>
                <c:pt idx="198">
                  <c:v>0.0</c:v>
                </c:pt>
                <c:pt idx="199">
                  <c:v>0.0</c:v>
                </c:pt>
                <c:pt idx="200">
                  <c:v>0.0</c:v>
                </c:pt>
                <c:pt idx="201">
                  <c:v>0.0</c:v>
                </c:pt>
                <c:pt idx="202">
                  <c:v>0.0</c:v>
                </c:pt>
                <c:pt idx="203">
                  <c:v>0.0</c:v>
                </c:pt>
                <c:pt idx="204">
                  <c:v>0.0</c:v>
                </c:pt>
                <c:pt idx="205">
                  <c:v>0.0</c:v>
                </c:pt>
                <c:pt idx="206">
                  <c:v>0.07</c:v>
                </c:pt>
                <c:pt idx="207">
                  <c:v>0.0</c:v>
                </c:pt>
                <c:pt idx="208">
                  <c:v>0.0</c:v>
                </c:pt>
                <c:pt idx="209">
                  <c:v>0.0</c:v>
                </c:pt>
                <c:pt idx="210">
                  <c:v>0.08</c:v>
                </c:pt>
                <c:pt idx="211">
                  <c:v>0.0</c:v>
                </c:pt>
                <c:pt idx="212">
                  <c:v>0.0</c:v>
                </c:pt>
                <c:pt idx="213">
                  <c:v>0.0</c:v>
                </c:pt>
                <c:pt idx="214">
                  <c:v>0.32</c:v>
                </c:pt>
                <c:pt idx="215">
                  <c:v>0.8</c:v>
                </c:pt>
                <c:pt idx="216">
                  <c:v>0.0</c:v>
                </c:pt>
                <c:pt idx="217">
                  <c:v>1.35</c:v>
                </c:pt>
                <c:pt idx="218">
                  <c:v>0.0</c:v>
                </c:pt>
                <c:pt idx="219">
                  <c:v>0.0</c:v>
                </c:pt>
                <c:pt idx="220">
                  <c:v>0.0</c:v>
                </c:pt>
                <c:pt idx="221">
                  <c:v>0.0</c:v>
                </c:pt>
                <c:pt idx="222">
                  <c:v>0.0</c:v>
                </c:pt>
                <c:pt idx="223">
                  <c:v>0.0</c:v>
                </c:pt>
                <c:pt idx="224">
                  <c:v>0.0</c:v>
                </c:pt>
                <c:pt idx="225">
                  <c:v>0.0</c:v>
                </c:pt>
                <c:pt idx="226">
                  <c:v>0.0</c:v>
                </c:pt>
                <c:pt idx="227">
                  <c:v>0.0</c:v>
                </c:pt>
                <c:pt idx="228">
                  <c:v>0.0</c:v>
                </c:pt>
                <c:pt idx="229">
                  <c:v>0.0</c:v>
                </c:pt>
                <c:pt idx="230">
                  <c:v>0.0</c:v>
                </c:pt>
                <c:pt idx="231">
                  <c:v>0.0</c:v>
                </c:pt>
                <c:pt idx="232">
                  <c:v>0.0</c:v>
                </c:pt>
                <c:pt idx="233">
                  <c:v>0.0</c:v>
                </c:pt>
                <c:pt idx="234">
                  <c:v>0.0</c:v>
                </c:pt>
                <c:pt idx="235">
                  <c:v>0.0</c:v>
                </c:pt>
                <c:pt idx="236">
                  <c:v>0.0</c:v>
                </c:pt>
                <c:pt idx="237">
                  <c:v>0.0</c:v>
                </c:pt>
                <c:pt idx="238">
                  <c:v>0.0</c:v>
                </c:pt>
                <c:pt idx="239">
                  <c:v>0.81</c:v>
                </c:pt>
                <c:pt idx="240">
                  <c:v>0.23</c:v>
                </c:pt>
                <c:pt idx="241">
                  <c:v>0.01</c:v>
                </c:pt>
                <c:pt idx="242">
                  <c:v>0.0</c:v>
                </c:pt>
                <c:pt idx="243">
                  <c:v>0.0</c:v>
                </c:pt>
                <c:pt idx="244">
                  <c:v>0.0</c:v>
                </c:pt>
                <c:pt idx="245">
                  <c:v>0.0</c:v>
                </c:pt>
                <c:pt idx="246">
                  <c:v>0.0</c:v>
                </c:pt>
                <c:pt idx="247">
                  <c:v>0.0</c:v>
                </c:pt>
                <c:pt idx="248">
                  <c:v>0.0</c:v>
                </c:pt>
                <c:pt idx="249">
                  <c:v>0.0</c:v>
                </c:pt>
                <c:pt idx="250">
                  <c:v>0.01</c:v>
                </c:pt>
                <c:pt idx="251">
                  <c:v>0.02</c:v>
                </c:pt>
                <c:pt idx="252">
                  <c:v>0.0</c:v>
                </c:pt>
                <c:pt idx="253">
                  <c:v>0.0</c:v>
                </c:pt>
                <c:pt idx="254">
                  <c:v>0.0</c:v>
                </c:pt>
                <c:pt idx="255">
                  <c:v>0.0</c:v>
                </c:pt>
                <c:pt idx="256">
                  <c:v>0.01</c:v>
                </c:pt>
                <c:pt idx="257">
                  <c:v>0.27</c:v>
                </c:pt>
                <c:pt idx="258">
                  <c:v>0.01</c:v>
                </c:pt>
                <c:pt idx="259">
                  <c:v>0.0</c:v>
                </c:pt>
                <c:pt idx="260">
                  <c:v>0.0</c:v>
                </c:pt>
                <c:pt idx="261">
                  <c:v>0.0</c:v>
                </c:pt>
                <c:pt idx="262">
                  <c:v>0.0</c:v>
                </c:pt>
                <c:pt idx="263">
                  <c:v>0.0</c:v>
                </c:pt>
                <c:pt idx="264">
                  <c:v>0.0</c:v>
                </c:pt>
                <c:pt idx="265">
                  <c:v>0.0</c:v>
                </c:pt>
                <c:pt idx="266">
                  <c:v>0.0</c:v>
                </c:pt>
                <c:pt idx="267">
                  <c:v>0.0</c:v>
                </c:pt>
                <c:pt idx="268">
                  <c:v>0.0</c:v>
                </c:pt>
                <c:pt idx="269">
                  <c:v>0.0</c:v>
                </c:pt>
                <c:pt idx="270">
                  <c:v>0.00787402011733204</c:v>
                </c:pt>
                <c:pt idx="271">
                  <c:v>0.0551181402346641</c:v>
                </c:pt>
                <c:pt idx="272">
                  <c:v>0.0</c:v>
                </c:pt>
                <c:pt idx="273">
                  <c:v>0.188976476949367</c:v>
                </c:pt>
                <c:pt idx="274">
                  <c:v>0.0629921609386563</c:v>
                </c:pt>
                <c:pt idx="275">
                  <c:v>0.0</c:v>
                </c:pt>
                <c:pt idx="276">
                  <c:v>0.440945126570594</c:v>
                </c:pt>
                <c:pt idx="277">
                  <c:v>0.165354422463973</c:v>
                </c:pt>
                <c:pt idx="278">
                  <c:v>0.0551181402346641</c:v>
                </c:pt>
                <c:pt idx="279">
                  <c:v>0.0</c:v>
                </c:pt>
                <c:pt idx="280">
                  <c:v>0.0</c:v>
                </c:pt>
                <c:pt idx="281">
                  <c:v>0.0</c:v>
                </c:pt>
                <c:pt idx="282">
                  <c:v>0.377952962111977</c:v>
                </c:pt>
                <c:pt idx="283">
                  <c:v>0.0</c:v>
                </c:pt>
                <c:pt idx="284">
                  <c:v>0.0</c:v>
                </c:pt>
                <c:pt idx="285">
                  <c:v>0.0314960804693282</c:v>
                </c:pt>
                <c:pt idx="286">
                  <c:v>0.0</c:v>
                </c:pt>
                <c:pt idx="287">
                  <c:v>0.0</c:v>
                </c:pt>
                <c:pt idx="288">
                  <c:v>0.0</c:v>
                </c:pt>
                <c:pt idx="289">
                  <c:v>0.0</c:v>
                </c:pt>
                <c:pt idx="290">
                  <c:v>0.661417688682571</c:v>
                </c:pt>
                <c:pt idx="291">
                  <c:v>0.338582865631938</c:v>
                </c:pt>
                <c:pt idx="292">
                  <c:v>0.622047579296008</c:v>
                </c:pt>
                <c:pt idx="293">
                  <c:v>0.0</c:v>
                </c:pt>
                <c:pt idx="294">
                  <c:v>0.0</c:v>
                </c:pt>
                <c:pt idx="295">
                  <c:v>0.0</c:v>
                </c:pt>
                <c:pt idx="296">
                  <c:v>0.0</c:v>
                </c:pt>
                <c:pt idx="297">
                  <c:v>0.0</c:v>
                </c:pt>
                <c:pt idx="298">
                  <c:v>0.0</c:v>
                </c:pt>
                <c:pt idx="299">
                  <c:v>0.0866142224639729</c:v>
                </c:pt>
                <c:pt idx="300">
                  <c:v>1.078740732021421</c:v>
                </c:pt>
                <c:pt idx="301">
                  <c:v>0.0</c:v>
                </c:pt>
                <c:pt idx="302">
                  <c:v>0.0</c:v>
                </c:pt>
                <c:pt idx="303">
                  <c:v>0.0</c:v>
                </c:pt>
                <c:pt idx="304">
                  <c:v>0.0</c:v>
                </c:pt>
                <c:pt idx="305">
                  <c:v>0.0</c:v>
                </c:pt>
                <c:pt idx="306">
                  <c:v>0.0</c:v>
                </c:pt>
                <c:pt idx="307">
                  <c:v>0.0</c:v>
                </c:pt>
                <c:pt idx="308">
                  <c:v>0.0</c:v>
                </c:pt>
                <c:pt idx="309">
                  <c:v>0.0</c:v>
                </c:pt>
                <c:pt idx="310">
                  <c:v>0.795276023637293</c:v>
                </c:pt>
                <c:pt idx="311">
                  <c:v>0.00787402011733204</c:v>
                </c:pt>
                <c:pt idx="312">
                  <c:v>0.0</c:v>
                </c:pt>
                <c:pt idx="313">
                  <c:v>0.0</c:v>
                </c:pt>
                <c:pt idx="314">
                  <c:v>0.0</c:v>
                </c:pt>
                <c:pt idx="315">
                  <c:v>0.0</c:v>
                </c:pt>
                <c:pt idx="316">
                  <c:v>0.0</c:v>
                </c:pt>
                <c:pt idx="317">
                  <c:v>0.0</c:v>
                </c:pt>
                <c:pt idx="318">
                  <c:v>0.0</c:v>
                </c:pt>
                <c:pt idx="319">
                  <c:v>0.236220603519961</c:v>
                </c:pt>
                <c:pt idx="320">
                  <c:v>0.149606380469328</c:v>
                </c:pt>
                <c:pt idx="321">
                  <c:v>0.0</c:v>
                </c:pt>
                <c:pt idx="322">
                  <c:v>0.0</c:v>
                </c:pt>
                <c:pt idx="323">
                  <c:v>0.00787402011733204</c:v>
                </c:pt>
                <c:pt idx="324">
                  <c:v>0.00787402011733204</c:v>
                </c:pt>
                <c:pt idx="325">
                  <c:v>0.00787402011733204</c:v>
                </c:pt>
                <c:pt idx="326">
                  <c:v>0.00787402011733204</c:v>
                </c:pt>
                <c:pt idx="327">
                  <c:v>0.0</c:v>
                </c:pt>
                <c:pt idx="328">
                  <c:v>0.0</c:v>
                </c:pt>
                <c:pt idx="329">
                  <c:v>0.0</c:v>
                </c:pt>
                <c:pt idx="330">
                  <c:v>0.0</c:v>
                </c:pt>
                <c:pt idx="331">
                  <c:v>0.0</c:v>
                </c:pt>
                <c:pt idx="332">
                  <c:v>0.0</c:v>
                </c:pt>
                <c:pt idx="333">
                  <c:v>0.0</c:v>
                </c:pt>
                <c:pt idx="334">
                  <c:v>0.0393701</c:v>
                </c:pt>
                <c:pt idx="335">
                  <c:v>0.181102460351996</c:v>
                </c:pt>
                <c:pt idx="336">
                  <c:v>0.0</c:v>
                </c:pt>
                <c:pt idx="337">
                  <c:v>0.00787402011733204</c:v>
                </c:pt>
                <c:pt idx="338">
                  <c:v>0.0</c:v>
                </c:pt>
                <c:pt idx="339">
                  <c:v>0.0</c:v>
                </c:pt>
                <c:pt idx="340">
                  <c:v>0.34645688574927</c:v>
                </c:pt>
                <c:pt idx="341">
                  <c:v>0.0</c:v>
                </c:pt>
                <c:pt idx="342">
                  <c:v>0.0787402017599806</c:v>
                </c:pt>
                <c:pt idx="343">
                  <c:v>0.937008381642648</c:v>
                </c:pt>
                <c:pt idx="344">
                  <c:v>0.00787402011733204</c:v>
                </c:pt>
                <c:pt idx="345">
                  <c:v>0.0</c:v>
                </c:pt>
                <c:pt idx="346">
                  <c:v>0.0472441207039922</c:v>
                </c:pt>
                <c:pt idx="347">
                  <c:v>0.291338736128043</c:v>
                </c:pt>
                <c:pt idx="348">
                  <c:v>0.0629921609386563</c:v>
                </c:pt>
                <c:pt idx="349">
                  <c:v>0.0629921603519961</c:v>
                </c:pt>
                <c:pt idx="350">
                  <c:v>0.204724523050633</c:v>
                </c:pt>
                <c:pt idx="351">
                  <c:v>0.181102462698637</c:v>
                </c:pt>
                <c:pt idx="352">
                  <c:v>0.0551181419946447</c:v>
                </c:pt>
                <c:pt idx="353">
                  <c:v>0.0</c:v>
                </c:pt>
                <c:pt idx="354">
                  <c:v>0.196850502933301</c:v>
                </c:pt>
                <c:pt idx="355">
                  <c:v>1.015748589855891</c:v>
                </c:pt>
                <c:pt idx="356">
                  <c:v>0.00787402011733204</c:v>
                </c:pt>
                <c:pt idx="357">
                  <c:v>0.0</c:v>
                </c:pt>
                <c:pt idx="358">
                  <c:v>0.354330894720058</c:v>
                </c:pt>
                <c:pt idx="359">
                  <c:v>0.0</c:v>
                </c:pt>
                <c:pt idx="360">
                  <c:v>0.0</c:v>
                </c:pt>
                <c:pt idx="361">
                  <c:v>0.0</c:v>
                </c:pt>
                <c:pt idx="362">
                  <c:v>0.0</c:v>
                </c:pt>
                <c:pt idx="363">
                  <c:v>0.0551181408213243</c:v>
                </c:pt>
                <c:pt idx="364">
                  <c:v>0.0</c:v>
                </c:pt>
                <c:pt idx="365">
                  <c:v>0.480315219530672</c:v>
                </c:pt>
                <c:pt idx="366">
                  <c:v>0.0866142212906524</c:v>
                </c:pt>
                <c:pt idx="367">
                  <c:v>0.047244120117332</c:v>
                </c:pt>
                <c:pt idx="368">
                  <c:v>0.0</c:v>
                </c:pt>
                <c:pt idx="369">
                  <c:v>0.0</c:v>
                </c:pt>
                <c:pt idx="370">
                  <c:v>0.0</c:v>
                </c:pt>
                <c:pt idx="371">
                  <c:v>0.00787402011733204</c:v>
                </c:pt>
                <c:pt idx="372">
                  <c:v>0.0</c:v>
                </c:pt>
                <c:pt idx="373">
                  <c:v>0.0</c:v>
                </c:pt>
                <c:pt idx="374">
                  <c:v>0.0</c:v>
                </c:pt>
                <c:pt idx="375">
                  <c:v>0.0</c:v>
                </c:pt>
                <c:pt idx="376">
                  <c:v>0.0</c:v>
                </c:pt>
                <c:pt idx="377">
                  <c:v>0.0</c:v>
                </c:pt>
                <c:pt idx="378">
                  <c:v>0.00787402011733204</c:v>
                </c:pt>
                <c:pt idx="379">
                  <c:v>0.0</c:v>
                </c:pt>
                <c:pt idx="380">
                  <c:v>0.0</c:v>
                </c:pt>
                <c:pt idx="381">
                  <c:v>0.566929433194742</c:v>
                </c:pt>
                <c:pt idx="382">
                  <c:v>0.0236220603519961</c:v>
                </c:pt>
                <c:pt idx="383">
                  <c:v>0.0</c:v>
                </c:pt>
                <c:pt idx="384">
                  <c:v>0.00787402011733204</c:v>
                </c:pt>
                <c:pt idx="385">
                  <c:v>0.0787402011733204</c:v>
                </c:pt>
                <c:pt idx="386">
                  <c:v>0.0</c:v>
                </c:pt>
                <c:pt idx="387">
                  <c:v>0.0</c:v>
                </c:pt>
                <c:pt idx="388">
                  <c:v>0.00787402011733204</c:v>
                </c:pt>
                <c:pt idx="389">
                  <c:v>0.433071104106621</c:v>
                </c:pt>
                <c:pt idx="390">
                  <c:v>0.0708661804693282</c:v>
                </c:pt>
                <c:pt idx="391">
                  <c:v>0.0</c:v>
                </c:pt>
                <c:pt idx="392">
                  <c:v>0.00519586319621839</c:v>
                </c:pt>
                <c:pt idx="393">
                  <c:v>0.992126516597371</c:v>
                </c:pt>
                <c:pt idx="394">
                  <c:v>0.00787402011733204</c:v>
                </c:pt>
                <c:pt idx="395">
                  <c:v>0.0</c:v>
                </c:pt>
                <c:pt idx="396">
                  <c:v>0.0393701005866602</c:v>
                </c:pt>
                <c:pt idx="397">
                  <c:v>0.0</c:v>
                </c:pt>
                <c:pt idx="398">
                  <c:v>0.244094624810614</c:v>
                </c:pt>
                <c:pt idx="399">
                  <c:v>0.448819137888023</c:v>
                </c:pt>
                <c:pt idx="400">
                  <c:v>0.0157480402346641</c:v>
                </c:pt>
                <c:pt idx="401">
                  <c:v>0.0</c:v>
                </c:pt>
                <c:pt idx="402">
                  <c:v>0.748031919359787</c:v>
                </c:pt>
                <c:pt idx="403">
                  <c:v>0.0866142212906524</c:v>
                </c:pt>
                <c:pt idx="404">
                  <c:v>0.157480402346641</c:v>
                </c:pt>
                <c:pt idx="405">
                  <c:v>0.0</c:v>
                </c:pt>
                <c:pt idx="406">
                  <c:v>0.0</c:v>
                </c:pt>
                <c:pt idx="407">
                  <c:v>0.0</c:v>
                </c:pt>
                <c:pt idx="408">
                  <c:v>0.0</c:v>
                </c:pt>
                <c:pt idx="409">
                  <c:v>0.0</c:v>
                </c:pt>
                <c:pt idx="410">
                  <c:v>0.0314960804693282</c:v>
                </c:pt>
                <c:pt idx="411">
                  <c:v>0.0236220603519961</c:v>
                </c:pt>
                <c:pt idx="412">
                  <c:v>0.0</c:v>
                </c:pt>
                <c:pt idx="413">
                  <c:v>0.0472441218773127</c:v>
                </c:pt>
                <c:pt idx="414">
                  <c:v>0.00787402011733204</c:v>
                </c:pt>
                <c:pt idx="415">
                  <c:v>0.0236220603519961</c:v>
                </c:pt>
                <c:pt idx="416">
                  <c:v>0.00787402011733204</c:v>
                </c:pt>
                <c:pt idx="417">
                  <c:v>0.0</c:v>
                </c:pt>
                <c:pt idx="418">
                  <c:v>0.00787402011733204</c:v>
                </c:pt>
                <c:pt idx="419">
                  <c:v>0.354330713354697</c:v>
                </c:pt>
                <c:pt idx="420">
                  <c:v>0.0</c:v>
                </c:pt>
                <c:pt idx="421">
                  <c:v>0.692913389698727</c:v>
                </c:pt>
                <c:pt idx="422">
                  <c:v>0.0</c:v>
                </c:pt>
                <c:pt idx="423">
                  <c:v>0.0708661427882713</c:v>
                </c:pt>
                <c:pt idx="424">
                  <c:v>0.0</c:v>
                </c:pt>
                <c:pt idx="425">
                  <c:v>0.622047265683572</c:v>
                </c:pt>
                <c:pt idx="426">
                  <c:v>0.0236220475960904</c:v>
                </c:pt>
                <c:pt idx="427">
                  <c:v>0.76377952310044</c:v>
                </c:pt>
                <c:pt idx="428">
                  <c:v>1.070866154756133</c:v>
                </c:pt>
                <c:pt idx="429">
                  <c:v>0.49606299247798</c:v>
                </c:pt>
                <c:pt idx="430">
                  <c:v>0.543307064203766</c:v>
                </c:pt>
                <c:pt idx="431">
                  <c:v>0.299212597017213</c:v>
                </c:pt>
                <c:pt idx="432">
                  <c:v>0.0314960634614539</c:v>
                </c:pt>
                <c:pt idx="433">
                  <c:v>0.488188980719236</c:v>
                </c:pt>
                <c:pt idx="434">
                  <c:v>0.299212605230452</c:v>
                </c:pt>
                <c:pt idx="435">
                  <c:v>0.0</c:v>
                </c:pt>
                <c:pt idx="436">
                  <c:v>0.0</c:v>
                </c:pt>
                <c:pt idx="437">
                  <c:v>0.0</c:v>
                </c:pt>
                <c:pt idx="438">
                  <c:v>0.0</c:v>
                </c:pt>
                <c:pt idx="439">
                  <c:v>0.0</c:v>
                </c:pt>
                <c:pt idx="440">
                  <c:v>0.0</c:v>
                </c:pt>
                <c:pt idx="441">
                  <c:v>0.0</c:v>
                </c:pt>
                <c:pt idx="442">
                  <c:v>0.0</c:v>
                </c:pt>
                <c:pt idx="443">
                  <c:v>0.0</c:v>
                </c:pt>
                <c:pt idx="444">
                  <c:v>0.0</c:v>
                </c:pt>
                <c:pt idx="445">
                  <c:v>0.0</c:v>
                </c:pt>
                <c:pt idx="446">
                  <c:v>0.0</c:v>
                </c:pt>
                <c:pt idx="447">
                  <c:v>0.0</c:v>
                </c:pt>
                <c:pt idx="448">
                  <c:v>0.015748031730727</c:v>
                </c:pt>
                <c:pt idx="449">
                  <c:v>0.0</c:v>
                </c:pt>
                <c:pt idx="450">
                  <c:v>0.00787401586536347</c:v>
                </c:pt>
                <c:pt idx="451">
                  <c:v>0.0551181110575443</c:v>
                </c:pt>
                <c:pt idx="452">
                  <c:v>1.763779518641825</c:v>
                </c:pt>
                <c:pt idx="453">
                  <c:v>0.0</c:v>
                </c:pt>
                <c:pt idx="454">
                  <c:v>0.0</c:v>
                </c:pt>
                <c:pt idx="455">
                  <c:v>0.0</c:v>
                </c:pt>
                <c:pt idx="456">
                  <c:v>0.015748031730727</c:v>
                </c:pt>
                <c:pt idx="457">
                  <c:v>0.0</c:v>
                </c:pt>
                <c:pt idx="458">
                  <c:v>0.0</c:v>
                </c:pt>
                <c:pt idx="459">
                  <c:v>0.0</c:v>
                </c:pt>
                <c:pt idx="460">
                  <c:v>0.00787401586536347</c:v>
                </c:pt>
                <c:pt idx="461">
                  <c:v>0.0314960634614539</c:v>
                </c:pt>
                <c:pt idx="462">
                  <c:v>0.125984248565877</c:v>
                </c:pt>
                <c:pt idx="463">
                  <c:v>0.0</c:v>
                </c:pt>
                <c:pt idx="464">
                  <c:v>0.0</c:v>
                </c:pt>
                <c:pt idx="465">
                  <c:v>0.48031497776039</c:v>
                </c:pt>
                <c:pt idx="466">
                  <c:v>0.0</c:v>
                </c:pt>
                <c:pt idx="467">
                  <c:v>0.0</c:v>
                </c:pt>
                <c:pt idx="468">
                  <c:v>0.0</c:v>
                </c:pt>
                <c:pt idx="469">
                  <c:v>0.0</c:v>
                </c:pt>
                <c:pt idx="470">
                  <c:v>0.015748031730727</c:v>
                </c:pt>
                <c:pt idx="471">
                  <c:v>0.0236220481827503</c:v>
                </c:pt>
                <c:pt idx="472">
                  <c:v>0.0</c:v>
                </c:pt>
                <c:pt idx="473">
                  <c:v>0.0</c:v>
                </c:pt>
                <c:pt idx="474">
                  <c:v>0.0</c:v>
                </c:pt>
                <c:pt idx="475">
                  <c:v>0.0</c:v>
                </c:pt>
                <c:pt idx="476">
                  <c:v>0.0</c:v>
                </c:pt>
                <c:pt idx="477">
                  <c:v>0.0</c:v>
                </c:pt>
                <c:pt idx="478">
                  <c:v>0.0</c:v>
                </c:pt>
                <c:pt idx="479">
                  <c:v>0.0</c:v>
                </c:pt>
                <c:pt idx="480">
                  <c:v>0.0</c:v>
                </c:pt>
                <c:pt idx="481">
                  <c:v>0.0</c:v>
                </c:pt>
                <c:pt idx="482">
                  <c:v>0.0</c:v>
                </c:pt>
                <c:pt idx="483">
                  <c:v>0.0</c:v>
                </c:pt>
                <c:pt idx="484">
                  <c:v>0.0</c:v>
                </c:pt>
                <c:pt idx="485">
                  <c:v>0.0</c:v>
                </c:pt>
                <c:pt idx="486">
                  <c:v>0.0</c:v>
                </c:pt>
                <c:pt idx="487">
                  <c:v>0.0</c:v>
                </c:pt>
                <c:pt idx="488">
                  <c:v>0.0</c:v>
                </c:pt>
                <c:pt idx="489">
                  <c:v>0.0</c:v>
                </c:pt>
                <c:pt idx="490">
                  <c:v>0.0</c:v>
                </c:pt>
                <c:pt idx="491">
                  <c:v>0.0</c:v>
                </c:pt>
                <c:pt idx="492">
                  <c:v>0.0</c:v>
                </c:pt>
                <c:pt idx="493">
                  <c:v>0.0</c:v>
                </c:pt>
                <c:pt idx="494">
                  <c:v>0.0</c:v>
                </c:pt>
                <c:pt idx="495">
                  <c:v>0.0</c:v>
                </c:pt>
                <c:pt idx="496">
                  <c:v>0.0</c:v>
                </c:pt>
                <c:pt idx="497">
                  <c:v>0.0</c:v>
                </c:pt>
                <c:pt idx="498">
                  <c:v>0.0</c:v>
                </c:pt>
                <c:pt idx="499">
                  <c:v>0.0</c:v>
                </c:pt>
                <c:pt idx="500">
                  <c:v>0.0</c:v>
                </c:pt>
                <c:pt idx="501">
                  <c:v>0.0</c:v>
                </c:pt>
                <c:pt idx="502">
                  <c:v>0.0</c:v>
                </c:pt>
                <c:pt idx="503">
                  <c:v>0.0</c:v>
                </c:pt>
                <c:pt idx="504">
                  <c:v>0.00787401586536347</c:v>
                </c:pt>
                <c:pt idx="505">
                  <c:v>0.0</c:v>
                </c:pt>
                <c:pt idx="506">
                  <c:v>0.0</c:v>
                </c:pt>
                <c:pt idx="507">
                  <c:v>0.0</c:v>
                </c:pt>
                <c:pt idx="508">
                  <c:v>0.0</c:v>
                </c:pt>
                <c:pt idx="509">
                  <c:v>0.0</c:v>
                </c:pt>
                <c:pt idx="510">
                  <c:v>0.0</c:v>
                </c:pt>
                <c:pt idx="511">
                  <c:v>0.0</c:v>
                </c:pt>
                <c:pt idx="512">
                  <c:v>0.0</c:v>
                </c:pt>
                <c:pt idx="513">
                  <c:v>0.0</c:v>
                </c:pt>
                <c:pt idx="514">
                  <c:v>0.0</c:v>
                </c:pt>
                <c:pt idx="515">
                  <c:v>0.0</c:v>
                </c:pt>
                <c:pt idx="516">
                  <c:v>0.0</c:v>
                </c:pt>
                <c:pt idx="517">
                  <c:v>0.212598419564915</c:v>
                </c:pt>
                <c:pt idx="518">
                  <c:v>0.0</c:v>
                </c:pt>
                <c:pt idx="519">
                  <c:v>0.0</c:v>
                </c:pt>
                <c:pt idx="520">
                  <c:v>0.0</c:v>
                </c:pt>
                <c:pt idx="521">
                  <c:v>0.0</c:v>
                </c:pt>
                <c:pt idx="522">
                  <c:v>0.0</c:v>
                </c:pt>
                <c:pt idx="523">
                  <c:v>0.0</c:v>
                </c:pt>
                <c:pt idx="524">
                  <c:v>0.0</c:v>
                </c:pt>
                <c:pt idx="525">
                  <c:v>0.0</c:v>
                </c:pt>
                <c:pt idx="526">
                  <c:v>0.0</c:v>
                </c:pt>
                <c:pt idx="527">
                  <c:v>0.0</c:v>
                </c:pt>
                <c:pt idx="528">
                  <c:v>0.0</c:v>
                </c:pt>
                <c:pt idx="529">
                  <c:v>0.0</c:v>
                </c:pt>
                <c:pt idx="530">
                  <c:v>0.0</c:v>
                </c:pt>
                <c:pt idx="531">
                  <c:v>0.0</c:v>
                </c:pt>
                <c:pt idx="532">
                  <c:v>0.0</c:v>
                </c:pt>
                <c:pt idx="533">
                  <c:v>0.755905520141594</c:v>
                </c:pt>
                <c:pt idx="534">
                  <c:v>0.0</c:v>
                </c:pt>
                <c:pt idx="535">
                  <c:v>0.0</c:v>
                </c:pt>
                <c:pt idx="536">
                  <c:v>0.0</c:v>
                </c:pt>
                <c:pt idx="537">
                  <c:v>0.0</c:v>
                </c:pt>
                <c:pt idx="538">
                  <c:v>0.0</c:v>
                </c:pt>
                <c:pt idx="539">
                  <c:v>0.00787401586536347</c:v>
                </c:pt>
                <c:pt idx="540">
                  <c:v>0.0</c:v>
                </c:pt>
                <c:pt idx="541">
                  <c:v>0.0</c:v>
                </c:pt>
                <c:pt idx="542">
                  <c:v>0.0</c:v>
                </c:pt>
                <c:pt idx="543">
                  <c:v>0.0</c:v>
                </c:pt>
                <c:pt idx="544">
                  <c:v>0.0</c:v>
                </c:pt>
                <c:pt idx="545">
                  <c:v>0.0</c:v>
                </c:pt>
                <c:pt idx="546">
                  <c:v>0.0</c:v>
                </c:pt>
                <c:pt idx="547">
                  <c:v>0.0</c:v>
                </c:pt>
                <c:pt idx="548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03550288"/>
        <c:axId val="603430768"/>
      </c:barChart>
      <c:scatterChart>
        <c:scatterStyle val="smoothMarker"/>
        <c:varyColors val="0"/>
        <c:ser>
          <c:idx val="0"/>
          <c:order val="0"/>
          <c:tx>
            <c:v>TM4</c:v>
          </c:tx>
          <c:spPr>
            <a:ln w="15875" cmpd="sng">
              <a:solidFill>
                <a:schemeClr val="accent2">
                  <a:lumMod val="75000"/>
                </a:schemeClr>
              </a:solidFill>
              <a:prstDash val="solid"/>
            </a:ln>
          </c:spPr>
          <c:marker>
            <c:symbol val="none"/>
          </c:marker>
          <c:xVal>
            <c:numRef>
              <c:f>'BH-5'!$B$4:$B$1088</c:f>
              <c:numCache>
                <c:formatCode>m/d/yyyy</c:formatCode>
                <c:ptCount val="1085"/>
                <c:pt idx="0">
                  <c:v>41705.0</c:v>
                </c:pt>
                <c:pt idx="1">
                  <c:v>41706.0</c:v>
                </c:pt>
                <c:pt idx="2">
                  <c:v>41707.0</c:v>
                </c:pt>
                <c:pt idx="3">
                  <c:v>41708.0</c:v>
                </c:pt>
                <c:pt idx="4">
                  <c:v>41709.0</c:v>
                </c:pt>
                <c:pt idx="5">
                  <c:v>41710.0</c:v>
                </c:pt>
                <c:pt idx="6">
                  <c:v>41711.0</c:v>
                </c:pt>
                <c:pt idx="7">
                  <c:v>41712.0</c:v>
                </c:pt>
                <c:pt idx="8">
                  <c:v>41713.0</c:v>
                </c:pt>
                <c:pt idx="9">
                  <c:v>41714.0</c:v>
                </c:pt>
                <c:pt idx="10">
                  <c:v>41715.0</c:v>
                </c:pt>
                <c:pt idx="11">
                  <c:v>41716.0</c:v>
                </c:pt>
                <c:pt idx="12">
                  <c:v>41717.0</c:v>
                </c:pt>
                <c:pt idx="13">
                  <c:v>41718.0</c:v>
                </c:pt>
                <c:pt idx="14">
                  <c:v>41722.0</c:v>
                </c:pt>
                <c:pt idx="15">
                  <c:v>41723.0</c:v>
                </c:pt>
                <c:pt idx="16">
                  <c:v>41724.0</c:v>
                </c:pt>
                <c:pt idx="17">
                  <c:v>41725.0</c:v>
                </c:pt>
                <c:pt idx="18">
                  <c:v>41726.0</c:v>
                </c:pt>
                <c:pt idx="19">
                  <c:v>41727.0</c:v>
                </c:pt>
                <c:pt idx="20">
                  <c:v>41728.0</c:v>
                </c:pt>
                <c:pt idx="21">
                  <c:v>41729.0</c:v>
                </c:pt>
                <c:pt idx="22">
                  <c:v>41730.0</c:v>
                </c:pt>
                <c:pt idx="23">
                  <c:v>41731.0</c:v>
                </c:pt>
                <c:pt idx="24">
                  <c:v>41732.0</c:v>
                </c:pt>
                <c:pt idx="25">
                  <c:v>41733.0</c:v>
                </c:pt>
                <c:pt idx="26">
                  <c:v>41734.0</c:v>
                </c:pt>
                <c:pt idx="27">
                  <c:v>41735.0</c:v>
                </c:pt>
                <c:pt idx="28">
                  <c:v>41736.0</c:v>
                </c:pt>
                <c:pt idx="29">
                  <c:v>41737.0</c:v>
                </c:pt>
                <c:pt idx="30">
                  <c:v>41738.0</c:v>
                </c:pt>
                <c:pt idx="31">
                  <c:v>41739.0</c:v>
                </c:pt>
                <c:pt idx="32">
                  <c:v>41740.0</c:v>
                </c:pt>
                <c:pt idx="33">
                  <c:v>41741.0</c:v>
                </c:pt>
                <c:pt idx="34">
                  <c:v>41742.0</c:v>
                </c:pt>
                <c:pt idx="35">
                  <c:v>41743.0</c:v>
                </c:pt>
                <c:pt idx="36">
                  <c:v>41744.0</c:v>
                </c:pt>
                <c:pt idx="37">
                  <c:v>41745.0</c:v>
                </c:pt>
                <c:pt idx="38">
                  <c:v>41746.0</c:v>
                </c:pt>
                <c:pt idx="39">
                  <c:v>41747.0</c:v>
                </c:pt>
                <c:pt idx="40">
                  <c:v>41748.0</c:v>
                </c:pt>
                <c:pt idx="41">
                  <c:v>41749.0</c:v>
                </c:pt>
                <c:pt idx="42">
                  <c:v>41750.0</c:v>
                </c:pt>
                <c:pt idx="43">
                  <c:v>41751.0</c:v>
                </c:pt>
                <c:pt idx="44">
                  <c:v>41752.0</c:v>
                </c:pt>
                <c:pt idx="45">
                  <c:v>41753.0</c:v>
                </c:pt>
                <c:pt idx="46">
                  <c:v>41754.0</c:v>
                </c:pt>
                <c:pt idx="47">
                  <c:v>41755.0</c:v>
                </c:pt>
                <c:pt idx="48">
                  <c:v>41756.0</c:v>
                </c:pt>
                <c:pt idx="49">
                  <c:v>41757.0</c:v>
                </c:pt>
                <c:pt idx="50">
                  <c:v>41758.0</c:v>
                </c:pt>
                <c:pt idx="51">
                  <c:v>41759.0</c:v>
                </c:pt>
                <c:pt idx="52">
                  <c:v>41760.0</c:v>
                </c:pt>
                <c:pt idx="53">
                  <c:v>41761.0</c:v>
                </c:pt>
                <c:pt idx="54">
                  <c:v>41762.0</c:v>
                </c:pt>
                <c:pt idx="55">
                  <c:v>41763.0</c:v>
                </c:pt>
                <c:pt idx="56">
                  <c:v>41764.0</c:v>
                </c:pt>
                <c:pt idx="57">
                  <c:v>41765.0</c:v>
                </c:pt>
                <c:pt idx="58">
                  <c:v>41766.0</c:v>
                </c:pt>
                <c:pt idx="59">
                  <c:v>41767.0</c:v>
                </c:pt>
                <c:pt idx="60">
                  <c:v>41768.0</c:v>
                </c:pt>
                <c:pt idx="61">
                  <c:v>41769.0</c:v>
                </c:pt>
                <c:pt idx="62">
                  <c:v>41770.0</c:v>
                </c:pt>
                <c:pt idx="63">
                  <c:v>41771.0</c:v>
                </c:pt>
                <c:pt idx="64">
                  <c:v>41772.0</c:v>
                </c:pt>
                <c:pt idx="65">
                  <c:v>41773.0</c:v>
                </c:pt>
                <c:pt idx="66">
                  <c:v>41774.0</c:v>
                </c:pt>
                <c:pt idx="67">
                  <c:v>41775.0</c:v>
                </c:pt>
                <c:pt idx="68">
                  <c:v>41776.0</c:v>
                </c:pt>
                <c:pt idx="69">
                  <c:v>41777.0</c:v>
                </c:pt>
                <c:pt idx="70">
                  <c:v>41778.0</c:v>
                </c:pt>
                <c:pt idx="71">
                  <c:v>41779.0</c:v>
                </c:pt>
                <c:pt idx="72">
                  <c:v>41780.0</c:v>
                </c:pt>
                <c:pt idx="73">
                  <c:v>41781.0</c:v>
                </c:pt>
                <c:pt idx="74">
                  <c:v>41782.0</c:v>
                </c:pt>
                <c:pt idx="75">
                  <c:v>41783.0</c:v>
                </c:pt>
                <c:pt idx="76">
                  <c:v>41784.0</c:v>
                </c:pt>
                <c:pt idx="77">
                  <c:v>41785.0</c:v>
                </c:pt>
                <c:pt idx="78">
                  <c:v>41786.0</c:v>
                </c:pt>
                <c:pt idx="79">
                  <c:v>41787.0</c:v>
                </c:pt>
                <c:pt idx="80">
                  <c:v>41788.0</c:v>
                </c:pt>
                <c:pt idx="81">
                  <c:v>41789.0</c:v>
                </c:pt>
                <c:pt idx="82">
                  <c:v>41790.0</c:v>
                </c:pt>
                <c:pt idx="83">
                  <c:v>41791.0</c:v>
                </c:pt>
                <c:pt idx="84">
                  <c:v>41792.0</c:v>
                </c:pt>
                <c:pt idx="85">
                  <c:v>41793.0</c:v>
                </c:pt>
                <c:pt idx="86">
                  <c:v>41794.0</c:v>
                </c:pt>
                <c:pt idx="87">
                  <c:v>41795.0</c:v>
                </c:pt>
                <c:pt idx="88">
                  <c:v>41796.0</c:v>
                </c:pt>
                <c:pt idx="89">
                  <c:v>41797.0</c:v>
                </c:pt>
                <c:pt idx="90">
                  <c:v>41798.0</c:v>
                </c:pt>
                <c:pt idx="91">
                  <c:v>41799.0</c:v>
                </c:pt>
                <c:pt idx="92">
                  <c:v>41800.0</c:v>
                </c:pt>
                <c:pt idx="93">
                  <c:v>41801.0</c:v>
                </c:pt>
                <c:pt idx="94">
                  <c:v>41802.0</c:v>
                </c:pt>
                <c:pt idx="95">
                  <c:v>41803.0</c:v>
                </c:pt>
                <c:pt idx="96">
                  <c:v>41804.0</c:v>
                </c:pt>
                <c:pt idx="97">
                  <c:v>41805.0</c:v>
                </c:pt>
                <c:pt idx="98">
                  <c:v>41806.0</c:v>
                </c:pt>
                <c:pt idx="99">
                  <c:v>41807.0</c:v>
                </c:pt>
                <c:pt idx="100">
                  <c:v>41808.0</c:v>
                </c:pt>
                <c:pt idx="101">
                  <c:v>41809.0</c:v>
                </c:pt>
                <c:pt idx="102">
                  <c:v>41810.0</c:v>
                </c:pt>
                <c:pt idx="103">
                  <c:v>41811.0</c:v>
                </c:pt>
                <c:pt idx="104">
                  <c:v>41812.0</c:v>
                </c:pt>
                <c:pt idx="105">
                  <c:v>41813.0</c:v>
                </c:pt>
                <c:pt idx="106">
                  <c:v>41814.0</c:v>
                </c:pt>
                <c:pt idx="107">
                  <c:v>41815.0</c:v>
                </c:pt>
                <c:pt idx="108">
                  <c:v>41816.0</c:v>
                </c:pt>
                <c:pt idx="109">
                  <c:v>41817.0</c:v>
                </c:pt>
                <c:pt idx="110">
                  <c:v>41818.0</c:v>
                </c:pt>
                <c:pt idx="111">
                  <c:v>41819.0</c:v>
                </c:pt>
                <c:pt idx="112">
                  <c:v>41821.0</c:v>
                </c:pt>
                <c:pt idx="113">
                  <c:v>41822.0</c:v>
                </c:pt>
                <c:pt idx="114">
                  <c:v>41823.0</c:v>
                </c:pt>
                <c:pt idx="115">
                  <c:v>41824.0</c:v>
                </c:pt>
                <c:pt idx="116">
                  <c:v>41825.0</c:v>
                </c:pt>
                <c:pt idx="117">
                  <c:v>41826.0</c:v>
                </c:pt>
                <c:pt idx="118">
                  <c:v>41827.0</c:v>
                </c:pt>
                <c:pt idx="119">
                  <c:v>41828.0</c:v>
                </c:pt>
                <c:pt idx="120">
                  <c:v>41829.0</c:v>
                </c:pt>
                <c:pt idx="121">
                  <c:v>41830.0</c:v>
                </c:pt>
                <c:pt idx="122">
                  <c:v>41831.0</c:v>
                </c:pt>
                <c:pt idx="123">
                  <c:v>41832.0</c:v>
                </c:pt>
                <c:pt idx="124">
                  <c:v>41833.0</c:v>
                </c:pt>
                <c:pt idx="125">
                  <c:v>41834.0</c:v>
                </c:pt>
                <c:pt idx="126">
                  <c:v>41835.0</c:v>
                </c:pt>
                <c:pt idx="127">
                  <c:v>41836.0</c:v>
                </c:pt>
                <c:pt idx="128">
                  <c:v>41837.0</c:v>
                </c:pt>
                <c:pt idx="129">
                  <c:v>41838.0</c:v>
                </c:pt>
                <c:pt idx="130">
                  <c:v>41839.0</c:v>
                </c:pt>
                <c:pt idx="131">
                  <c:v>41840.0</c:v>
                </c:pt>
                <c:pt idx="132">
                  <c:v>41841.0</c:v>
                </c:pt>
                <c:pt idx="133">
                  <c:v>41842.0</c:v>
                </c:pt>
                <c:pt idx="134">
                  <c:v>41843.0</c:v>
                </c:pt>
                <c:pt idx="135">
                  <c:v>41844.0</c:v>
                </c:pt>
                <c:pt idx="136">
                  <c:v>41845.0</c:v>
                </c:pt>
                <c:pt idx="137">
                  <c:v>41846.0</c:v>
                </c:pt>
                <c:pt idx="138">
                  <c:v>41847.0</c:v>
                </c:pt>
                <c:pt idx="139">
                  <c:v>41848.0</c:v>
                </c:pt>
                <c:pt idx="140">
                  <c:v>41849.0</c:v>
                </c:pt>
                <c:pt idx="141">
                  <c:v>41850.0</c:v>
                </c:pt>
                <c:pt idx="142">
                  <c:v>41851.0</c:v>
                </c:pt>
                <c:pt idx="143">
                  <c:v>41852.0</c:v>
                </c:pt>
                <c:pt idx="144">
                  <c:v>41853.0</c:v>
                </c:pt>
                <c:pt idx="145">
                  <c:v>41854.0</c:v>
                </c:pt>
                <c:pt idx="146">
                  <c:v>41855.0</c:v>
                </c:pt>
                <c:pt idx="147">
                  <c:v>41856.0</c:v>
                </c:pt>
                <c:pt idx="148">
                  <c:v>41857.0</c:v>
                </c:pt>
                <c:pt idx="149">
                  <c:v>41858.0</c:v>
                </c:pt>
                <c:pt idx="150">
                  <c:v>41859.0</c:v>
                </c:pt>
                <c:pt idx="151">
                  <c:v>41860.0</c:v>
                </c:pt>
                <c:pt idx="152">
                  <c:v>41861.0</c:v>
                </c:pt>
                <c:pt idx="153">
                  <c:v>41862.0</c:v>
                </c:pt>
                <c:pt idx="154">
                  <c:v>41863.0</c:v>
                </c:pt>
                <c:pt idx="155">
                  <c:v>41864.0</c:v>
                </c:pt>
                <c:pt idx="156">
                  <c:v>41865.0</c:v>
                </c:pt>
                <c:pt idx="157">
                  <c:v>41866.0</c:v>
                </c:pt>
                <c:pt idx="158">
                  <c:v>41867.0</c:v>
                </c:pt>
                <c:pt idx="159">
                  <c:v>41868.0</c:v>
                </c:pt>
                <c:pt idx="160">
                  <c:v>41869.0</c:v>
                </c:pt>
                <c:pt idx="161">
                  <c:v>41870.0</c:v>
                </c:pt>
                <c:pt idx="162">
                  <c:v>41872.0</c:v>
                </c:pt>
                <c:pt idx="163">
                  <c:v>41873.0</c:v>
                </c:pt>
                <c:pt idx="164">
                  <c:v>41874.0</c:v>
                </c:pt>
                <c:pt idx="165">
                  <c:v>41875.0</c:v>
                </c:pt>
                <c:pt idx="166">
                  <c:v>41876.0</c:v>
                </c:pt>
                <c:pt idx="167">
                  <c:v>41877.0</c:v>
                </c:pt>
                <c:pt idx="168">
                  <c:v>41878.0</c:v>
                </c:pt>
                <c:pt idx="169">
                  <c:v>41879.0</c:v>
                </c:pt>
                <c:pt idx="170">
                  <c:v>41880.0</c:v>
                </c:pt>
                <c:pt idx="171">
                  <c:v>41881.0</c:v>
                </c:pt>
                <c:pt idx="172">
                  <c:v>41882.0</c:v>
                </c:pt>
                <c:pt idx="173">
                  <c:v>41883.0</c:v>
                </c:pt>
                <c:pt idx="174">
                  <c:v>41884.0</c:v>
                </c:pt>
                <c:pt idx="175">
                  <c:v>41885.0</c:v>
                </c:pt>
                <c:pt idx="176">
                  <c:v>41886.0</c:v>
                </c:pt>
                <c:pt idx="177">
                  <c:v>41887.0</c:v>
                </c:pt>
                <c:pt idx="178">
                  <c:v>41888.0</c:v>
                </c:pt>
                <c:pt idx="179">
                  <c:v>41889.0</c:v>
                </c:pt>
                <c:pt idx="180">
                  <c:v>41890.0</c:v>
                </c:pt>
                <c:pt idx="181">
                  <c:v>41891.0</c:v>
                </c:pt>
                <c:pt idx="182">
                  <c:v>41892.0</c:v>
                </c:pt>
                <c:pt idx="183">
                  <c:v>41893.0</c:v>
                </c:pt>
                <c:pt idx="184">
                  <c:v>41895.0</c:v>
                </c:pt>
                <c:pt idx="185">
                  <c:v>41896.0</c:v>
                </c:pt>
                <c:pt idx="186">
                  <c:v>41897.0</c:v>
                </c:pt>
                <c:pt idx="187">
                  <c:v>41898.0</c:v>
                </c:pt>
                <c:pt idx="188">
                  <c:v>41899.0</c:v>
                </c:pt>
                <c:pt idx="189">
                  <c:v>41900.0</c:v>
                </c:pt>
                <c:pt idx="190">
                  <c:v>41901.0</c:v>
                </c:pt>
                <c:pt idx="191">
                  <c:v>41902.0</c:v>
                </c:pt>
                <c:pt idx="192">
                  <c:v>41903.0</c:v>
                </c:pt>
                <c:pt idx="193">
                  <c:v>41904.0</c:v>
                </c:pt>
                <c:pt idx="194">
                  <c:v>41905.0</c:v>
                </c:pt>
                <c:pt idx="195">
                  <c:v>41906.0</c:v>
                </c:pt>
                <c:pt idx="196">
                  <c:v>41907.0</c:v>
                </c:pt>
                <c:pt idx="197">
                  <c:v>41908.0</c:v>
                </c:pt>
                <c:pt idx="198">
                  <c:v>41909.0</c:v>
                </c:pt>
                <c:pt idx="199">
                  <c:v>41910.0</c:v>
                </c:pt>
                <c:pt idx="200">
                  <c:v>41911.0</c:v>
                </c:pt>
                <c:pt idx="201">
                  <c:v>41912.0</c:v>
                </c:pt>
                <c:pt idx="202">
                  <c:v>41913.0</c:v>
                </c:pt>
                <c:pt idx="203">
                  <c:v>41914.0</c:v>
                </c:pt>
                <c:pt idx="204">
                  <c:v>41915.0</c:v>
                </c:pt>
                <c:pt idx="205">
                  <c:v>41916.0</c:v>
                </c:pt>
                <c:pt idx="206">
                  <c:v>41917.0</c:v>
                </c:pt>
                <c:pt idx="207">
                  <c:v>41918.0</c:v>
                </c:pt>
                <c:pt idx="208">
                  <c:v>41919.0</c:v>
                </c:pt>
                <c:pt idx="209">
                  <c:v>41920.0</c:v>
                </c:pt>
                <c:pt idx="210">
                  <c:v>41921.0</c:v>
                </c:pt>
                <c:pt idx="211">
                  <c:v>41922.0</c:v>
                </c:pt>
                <c:pt idx="212">
                  <c:v>41923.0</c:v>
                </c:pt>
                <c:pt idx="213">
                  <c:v>41924.0</c:v>
                </c:pt>
                <c:pt idx="214">
                  <c:v>41925.0</c:v>
                </c:pt>
                <c:pt idx="215">
                  <c:v>41926.0</c:v>
                </c:pt>
                <c:pt idx="216">
                  <c:v>41927.0</c:v>
                </c:pt>
                <c:pt idx="217">
                  <c:v>41928.0</c:v>
                </c:pt>
                <c:pt idx="218">
                  <c:v>41929.0</c:v>
                </c:pt>
                <c:pt idx="219">
                  <c:v>41930.0</c:v>
                </c:pt>
                <c:pt idx="220">
                  <c:v>41933.0</c:v>
                </c:pt>
                <c:pt idx="221">
                  <c:v>41934.0</c:v>
                </c:pt>
                <c:pt idx="222">
                  <c:v>41935.0</c:v>
                </c:pt>
                <c:pt idx="223">
                  <c:v>41936.0</c:v>
                </c:pt>
                <c:pt idx="224">
                  <c:v>41937.0</c:v>
                </c:pt>
                <c:pt idx="225">
                  <c:v>41938.0</c:v>
                </c:pt>
                <c:pt idx="226">
                  <c:v>41939.0</c:v>
                </c:pt>
                <c:pt idx="227">
                  <c:v>41940.0</c:v>
                </c:pt>
                <c:pt idx="228">
                  <c:v>41941.0</c:v>
                </c:pt>
                <c:pt idx="229">
                  <c:v>41942.0</c:v>
                </c:pt>
                <c:pt idx="230">
                  <c:v>41943.0</c:v>
                </c:pt>
                <c:pt idx="231">
                  <c:v>41944.0</c:v>
                </c:pt>
                <c:pt idx="232">
                  <c:v>41945.0</c:v>
                </c:pt>
                <c:pt idx="233">
                  <c:v>41946.0</c:v>
                </c:pt>
                <c:pt idx="234">
                  <c:v>41947.0</c:v>
                </c:pt>
                <c:pt idx="235">
                  <c:v>41948.0</c:v>
                </c:pt>
                <c:pt idx="236">
                  <c:v>41949.0</c:v>
                </c:pt>
                <c:pt idx="237">
                  <c:v>41950.0</c:v>
                </c:pt>
                <c:pt idx="238">
                  <c:v>41951.0</c:v>
                </c:pt>
                <c:pt idx="239">
                  <c:v>41952.0</c:v>
                </c:pt>
                <c:pt idx="240">
                  <c:v>41953.0</c:v>
                </c:pt>
                <c:pt idx="241">
                  <c:v>41954.0</c:v>
                </c:pt>
                <c:pt idx="242">
                  <c:v>41955.0</c:v>
                </c:pt>
                <c:pt idx="243">
                  <c:v>41956.0</c:v>
                </c:pt>
                <c:pt idx="244">
                  <c:v>41957.0</c:v>
                </c:pt>
                <c:pt idx="245">
                  <c:v>41958.0</c:v>
                </c:pt>
                <c:pt idx="246">
                  <c:v>41959.0</c:v>
                </c:pt>
                <c:pt idx="247">
                  <c:v>41960.0</c:v>
                </c:pt>
                <c:pt idx="248">
                  <c:v>41961.0</c:v>
                </c:pt>
                <c:pt idx="249">
                  <c:v>41962.0</c:v>
                </c:pt>
                <c:pt idx="250">
                  <c:v>41963.0</c:v>
                </c:pt>
                <c:pt idx="251">
                  <c:v>41964.0</c:v>
                </c:pt>
                <c:pt idx="252">
                  <c:v>41965.0</c:v>
                </c:pt>
                <c:pt idx="253">
                  <c:v>41966.0</c:v>
                </c:pt>
                <c:pt idx="254">
                  <c:v>41967.0</c:v>
                </c:pt>
                <c:pt idx="255">
                  <c:v>41968.0</c:v>
                </c:pt>
                <c:pt idx="256">
                  <c:v>41970.0</c:v>
                </c:pt>
                <c:pt idx="257">
                  <c:v>41971.0</c:v>
                </c:pt>
                <c:pt idx="258">
                  <c:v>41972.0</c:v>
                </c:pt>
                <c:pt idx="259">
                  <c:v>41973.0</c:v>
                </c:pt>
                <c:pt idx="260">
                  <c:v>41974.0</c:v>
                </c:pt>
                <c:pt idx="261">
                  <c:v>41975.0</c:v>
                </c:pt>
                <c:pt idx="262">
                  <c:v>41976.0</c:v>
                </c:pt>
                <c:pt idx="263">
                  <c:v>41977.0</c:v>
                </c:pt>
                <c:pt idx="264">
                  <c:v>41978.0</c:v>
                </c:pt>
                <c:pt idx="265">
                  <c:v>41979.0</c:v>
                </c:pt>
                <c:pt idx="266">
                  <c:v>41980.0</c:v>
                </c:pt>
                <c:pt idx="267">
                  <c:v>41981.0</c:v>
                </c:pt>
                <c:pt idx="268">
                  <c:v>41982.0</c:v>
                </c:pt>
                <c:pt idx="269">
                  <c:v>41983.0</c:v>
                </c:pt>
                <c:pt idx="270">
                  <c:v>41984.0</c:v>
                </c:pt>
                <c:pt idx="271">
                  <c:v>41985.0</c:v>
                </c:pt>
                <c:pt idx="272">
                  <c:v>41986.0</c:v>
                </c:pt>
                <c:pt idx="273">
                  <c:v>41987.0</c:v>
                </c:pt>
                <c:pt idx="274">
                  <c:v>41988.0</c:v>
                </c:pt>
                <c:pt idx="275">
                  <c:v>41989.0</c:v>
                </c:pt>
                <c:pt idx="276">
                  <c:v>41990.0</c:v>
                </c:pt>
                <c:pt idx="277">
                  <c:v>41991.0</c:v>
                </c:pt>
                <c:pt idx="278">
                  <c:v>41992.0</c:v>
                </c:pt>
                <c:pt idx="279">
                  <c:v>41993.0</c:v>
                </c:pt>
                <c:pt idx="280">
                  <c:v>41994.0</c:v>
                </c:pt>
                <c:pt idx="281">
                  <c:v>41995.0</c:v>
                </c:pt>
                <c:pt idx="282">
                  <c:v>41996.0</c:v>
                </c:pt>
                <c:pt idx="283">
                  <c:v>41998.0</c:v>
                </c:pt>
                <c:pt idx="284">
                  <c:v>41999.0</c:v>
                </c:pt>
                <c:pt idx="285">
                  <c:v>42000.0</c:v>
                </c:pt>
                <c:pt idx="286">
                  <c:v>42001.0</c:v>
                </c:pt>
                <c:pt idx="287">
                  <c:v>42002.0</c:v>
                </c:pt>
                <c:pt idx="288">
                  <c:v>42003.0</c:v>
                </c:pt>
                <c:pt idx="289">
                  <c:v>42004.0</c:v>
                </c:pt>
                <c:pt idx="290">
                  <c:v>42005.0</c:v>
                </c:pt>
                <c:pt idx="291">
                  <c:v>42006.0</c:v>
                </c:pt>
                <c:pt idx="292">
                  <c:v>42007.0</c:v>
                </c:pt>
                <c:pt idx="293">
                  <c:v>42008.0</c:v>
                </c:pt>
                <c:pt idx="294">
                  <c:v>42009.0</c:v>
                </c:pt>
                <c:pt idx="295">
                  <c:v>42010.0</c:v>
                </c:pt>
                <c:pt idx="296">
                  <c:v>42011.0</c:v>
                </c:pt>
                <c:pt idx="297">
                  <c:v>42012.0</c:v>
                </c:pt>
                <c:pt idx="298">
                  <c:v>42013.0</c:v>
                </c:pt>
                <c:pt idx="299">
                  <c:v>42014.0</c:v>
                </c:pt>
                <c:pt idx="300">
                  <c:v>42015.0</c:v>
                </c:pt>
                <c:pt idx="301">
                  <c:v>42016.0</c:v>
                </c:pt>
                <c:pt idx="302">
                  <c:v>42017.0</c:v>
                </c:pt>
                <c:pt idx="303">
                  <c:v>42018.0</c:v>
                </c:pt>
                <c:pt idx="304">
                  <c:v>42019.0</c:v>
                </c:pt>
                <c:pt idx="305">
                  <c:v>42020.0</c:v>
                </c:pt>
                <c:pt idx="306">
                  <c:v>42021.0</c:v>
                </c:pt>
                <c:pt idx="307">
                  <c:v>42022.0</c:v>
                </c:pt>
                <c:pt idx="308">
                  <c:v>42023.0</c:v>
                </c:pt>
                <c:pt idx="309">
                  <c:v>42024.0</c:v>
                </c:pt>
                <c:pt idx="310">
                  <c:v>42026.0</c:v>
                </c:pt>
                <c:pt idx="311">
                  <c:v>42027.0</c:v>
                </c:pt>
                <c:pt idx="312">
                  <c:v>42028.0</c:v>
                </c:pt>
                <c:pt idx="313">
                  <c:v>42029.0</c:v>
                </c:pt>
                <c:pt idx="314">
                  <c:v>42030.0</c:v>
                </c:pt>
                <c:pt idx="315">
                  <c:v>42031.0</c:v>
                </c:pt>
                <c:pt idx="316">
                  <c:v>42032.0</c:v>
                </c:pt>
                <c:pt idx="317">
                  <c:v>42033.0</c:v>
                </c:pt>
                <c:pt idx="318">
                  <c:v>42034.0</c:v>
                </c:pt>
                <c:pt idx="319">
                  <c:v>42035.0</c:v>
                </c:pt>
                <c:pt idx="320">
                  <c:v>42036.0</c:v>
                </c:pt>
                <c:pt idx="321">
                  <c:v>42037.0</c:v>
                </c:pt>
                <c:pt idx="322">
                  <c:v>42038.0</c:v>
                </c:pt>
                <c:pt idx="323">
                  <c:v>42039.0</c:v>
                </c:pt>
                <c:pt idx="324">
                  <c:v>42040.0</c:v>
                </c:pt>
                <c:pt idx="325">
                  <c:v>42041.0</c:v>
                </c:pt>
                <c:pt idx="326">
                  <c:v>42042.0</c:v>
                </c:pt>
                <c:pt idx="327">
                  <c:v>42043.0</c:v>
                </c:pt>
                <c:pt idx="328">
                  <c:v>42044.0</c:v>
                </c:pt>
                <c:pt idx="329">
                  <c:v>42045.0</c:v>
                </c:pt>
                <c:pt idx="330">
                  <c:v>42046.0</c:v>
                </c:pt>
                <c:pt idx="331">
                  <c:v>42047.0</c:v>
                </c:pt>
                <c:pt idx="332">
                  <c:v>42048.0</c:v>
                </c:pt>
                <c:pt idx="333">
                  <c:v>42049.0</c:v>
                </c:pt>
                <c:pt idx="334">
                  <c:v>42050.0</c:v>
                </c:pt>
                <c:pt idx="335">
                  <c:v>42051.0</c:v>
                </c:pt>
                <c:pt idx="336">
                  <c:v>42052.0</c:v>
                </c:pt>
                <c:pt idx="337">
                  <c:v>42053.0</c:v>
                </c:pt>
                <c:pt idx="338">
                  <c:v>42054.0</c:v>
                </c:pt>
                <c:pt idx="339">
                  <c:v>42056.0</c:v>
                </c:pt>
                <c:pt idx="340">
                  <c:v>42057.0</c:v>
                </c:pt>
                <c:pt idx="341">
                  <c:v>42058.0</c:v>
                </c:pt>
                <c:pt idx="342">
                  <c:v>42059.0</c:v>
                </c:pt>
                <c:pt idx="343">
                  <c:v>42060.0</c:v>
                </c:pt>
                <c:pt idx="344">
                  <c:v>42061.0</c:v>
                </c:pt>
                <c:pt idx="345">
                  <c:v>42062.0</c:v>
                </c:pt>
                <c:pt idx="346">
                  <c:v>42063.0</c:v>
                </c:pt>
                <c:pt idx="347">
                  <c:v>42064.0</c:v>
                </c:pt>
                <c:pt idx="348">
                  <c:v>42065.0</c:v>
                </c:pt>
                <c:pt idx="349">
                  <c:v>42066.0</c:v>
                </c:pt>
                <c:pt idx="350">
                  <c:v>42067.0</c:v>
                </c:pt>
                <c:pt idx="351">
                  <c:v>42068.0</c:v>
                </c:pt>
                <c:pt idx="352">
                  <c:v>42069.0</c:v>
                </c:pt>
                <c:pt idx="353">
                  <c:v>42070.0</c:v>
                </c:pt>
                <c:pt idx="354">
                  <c:v>42071.0</c:v>
                </c:pt>
                <c:pt idx="355">
                  <c:v>42072.0</c:v>
                </c:pt>
                <c:pt idx="356">
                  <c:v>42073.0</c:v>
                </c:pt>
                <c:pt idx="357">
                  <c:v>42075.0</c:v>
                </c:pt>
                <c:pt idx="358">
                  <c:v>42076.0</c:v>
                </c:pt>
                <c:pt idx="359">
                  <c:v>42077.0</c:v>
                </c:pt>
                <c:pt idx="360">
                  <c:v>42078.0</c:v>
                </c:pt>
                <c:pt idx="361">
                  <c:v>42079.0</c:v>
                </c:pt>
                <c:pt idx="362">
                  <c:v>42080.0</c:v>
                </c:pt>
                <c:pt idx="363">
                  <c:v>42081.0</c:v>
                </c:pt>
                <c:pt idx="364">
                  <c:v>42082.0</c:v>
                </c:pt>
                <c:pt idx="365">
                  <c:v>42083.0</c:v>
                </c:pt>
                <c:pt idx="366">
                  <c:v>42084.0</c:v>
                </c:pt>
                <c:pt idx="367">
                  <c:v>42085.0</c:v>
                </c:pt>
                <c:pt idx="368">
                  <c:v>42086.0</c:v>
                </c:pt>
                <c:pt idx="369">
                  <c:v>42087.0</c:v>
                </c:pt>
                <c:pt idx="370">
                  <c:v>42088.0</c:v>
                </c:pt>
                <c:pt idx="371">
                  <c:v>42089.0</c:v>
                </c:pt>
                <c:pt idx="372">
                  <c:v>42090.0</c:v>
                </c:pt>
                <c:pt idx="373">
                  <c:v>42091.0</c:v>
                </c:pt>
                <c:pt idx="374">
                  <c:v>42092.0</c:v>
                </c:pt>
                <c:pt idx="375">
                  <c:v>42093.0</c:v>
                </c:pt>
                <c:pt idx="376">
                  <c:v>42094.0</c:v>
                </c:pt>
                <c:pt idx="377">
                  <c:v>42095.0</c:v>
                </c:pt>
                <c:pt idx="378">
                  <c:v>42096.0</c:v>
                </c:pt>
                <c:pt idx="379">
                  <c:v>42097.0</c:v>
                </c:pt>
                <c:pt idx="380">
                  <c:v>42098.0</c:v>
                </c:pt>
                <c:pt idx="381">
                  <c:v>42099.0</c:v>
                </c:pt>
                <c:pt idx="382">
                  <c:v>42100.0</c:v>
                </c:pt>
                <c:pt idx="383">
                  <c:v>42101.0</c:v>
                </c:pt>
                <c:pt idx="384">
                  <c:v>42102.0</c:v>
                </c:pt>
                <c:pt idx="385">
                  <c:v>42103.0</c:v>
                </c:pt>
                <c:pt idx="386">
                  <c:v>42104.0</c:v>
                </c:pt>
                <c:pt idx="387">
                  <c:v>42105.0</c:v>
                </c:pt>
                <c:pt idx="388">
                  <c:v>42106.0</c:v>
                </c:pt>
                <c:pt idx="389">
                  <c:v>42107.0</c:v>
                </c:pt>
                <c:pt idx="390">
                  <c:v>42108.0</c:v>
                </c:pt>
                <c:pt idx="391">
                  <c:v>42109.0</c:v>
                </c:pt>
                <c:pt idx="392">
                  <c:v>42110.0</c:v>
                </c:pt>
                <c:pt idx="393">
                  <c:v>42112.0</c:v>
                </c:pt>
                <c:pt idx="394">
                  <c:v>42113.0</c:v>
                </c:pt>
                <c:pt idx="395">
                  <c:v>42114.0</c:v>
                </c:pt>
                <c:pt idx="396">
                  <c:v>42115.0</c:v>
                </c:pt>
                <c:pt idx="397">
                  <c:v>42116.0</c:v>
                </c:pt>
                <c:pt idx="398">
                  <c:v>42117.0</c:v>
                </c:pt>
                <c:pt idx="399">
                  <c:v>42118.0</c:v>
                </c:pt>
                <c:pt idx="400">
                  <c:v>42119.0</c:v>
                </c:pt>
                <c:pt idx="401">
                  <c:v>42120.0</c:v>
                </c:pt>
                <c:pt idx="402">
                  <c:v>42121.0</c:v>
                </c:pt>
                <c:pt idx="403">
                  <c:v>42122.0</c:v>
                </c:pt>
                <c:pt idx="404">
                  <c:v>42123.0</c:v>
                </c:pt>
                <c:pt idx="405">
                  <c:v>42124.0</c:v>
                </c:pt>
                <c:pt idx="406">
                  <c:v>42125.0</c:v>
                </c:pt>
                <c:pt idx="407">
                  <c:v>42126.0</c:v>
                </c:pt>
                <c:pt idx="408">
                  <c:v>42127.0</c:v>
                </c:pt>
                <c:pt idx="409">
                  <c:v>42128.0</c:v>
                </c:pt>
                <c:pt idx="410">
                  <c:v>42129.0</c:v>
                </c:pt>
                <c:pt idx="411">
                  <c:v>42130.0</c:v>
                </c:pt>
                <c:pt idx="412">
                  <c:v>42131.0</c:v>
                </c:pt>
                <c:pt idx="413">
                  <c:v>42132.0</c:v>
                </c:pt>
                <c:pt idx="414">
                  <c:v>42133.0</c:v>
                </c:pt>
                <c:pt idx="415">
                  <c:v>42134.0</c:v>
                </c:pt>
                <c:pt idx="416">
                  <c:v>42135.0</c:v>
                </c:pt>
                <c:pt idx="417">
                  <c:v>42136.0</c:v>
                </c:pt>
                <c:pt idx="418">
                  <c:v>42137.0</c:v>
                </c:pt>
                <c:pt idx="419">
                  <c:v>42139.0</c:v>
                </c:pt>
                <c:pt idx="420">
                  <c:v>42140.0</c:v>
                </c:pt>
                <c:pt idx="421">
                  <c:v>42141.0</c:v>
                </c:pt>
                <c:pt idx="422">
                  <c:v>42142.0</c:v>
                </c:pt>
                <c:pt idx="423">
                  <c:v>42143.0</c:v>
                </c:pt>
                <c:pt idx="424">
                  <c:v>42144.0</c:v>
                </c:pt>
                <c:pt idx="425">
                  <c:v>42145.0</c:v>
                </c:pt>
                <c:pt idx="426">
                  <c:v>42146.0</c:v>
                </c:pt>
                <c:pt idx="427">
                  <c:v>42147.0</c:v>
                </c:pt>
                <c:pt idx="428">
                  <c:v>42148.0</c:v>
                </c:pt>
                <c:pt idx="429">
                  <c:v>42149.0</c:v>
                </c:pt>
                <c:pt idx="430">
                  <c:v>42150.0</c:v>
                </c:pt>
                <c:pt idx="431">
                  <c:v>42151.0</c:v>
                </c:pt>
                <c:pt idx="432">
                  <c:v>42152.0</c:v>
                </c:pt>
                <c:pt idx="433">
                  <c:v>42153.0</c:v>
                </c:pt>
                <c:pt idx="434">
                  <c:v>42154.0</c:v>
                </c:pt>
                <c:pt idx="435">
                  <c:v>42155.0</c:v>
                </c:pt>
                <c:pt idx="436">
                  <c:v>42156.0</c:v>
                </c:pt>
                <c:pt idx="437">
                  <c:v>42157.0</c:v>
                </c:pt>
                <c:pt idx="438">
                  <c:v>42158.0</c:v>
                </c:pt>
                <c:pt idx="439">
                  <c:v>42159.0</c:v>
                </c:pt>
                <c:pt idx="440">
                  <c:v>42160.0</c:v>
                </c:pt>
                <c:pt idx="441">
                  <c:v>42161.0</c:v>
                </c:pt>
                <c:pt idx="442">
                  <c:v>42162.0</c:v>
                </c:pt>
                <c:pt idx="443">
                  <c:v>42163.0</c:v>
                </c:pt>
                <c:pt idx="444">
                  <c:v>42164.0</c:v>
                </c:pt>
                <c:pt idx="445">
                  <c:v>42165.0</c:v>
                </c:pt>
                <c:pt idx="446">
                  <c:v>42166.0</c:v>
                </c:pt>
                <c:pt idx="447">
                  <c:v>42167.0</c:v>
                </c:pt>
                <c:pt idx="448">
                  <c:v>42168.0</c:v>
                </c:pt>
                <c:pt idx="449">
                  <c:v>42169.0</c:v>
                </c:pt>
                <c:pt idx="450">
                  <c:v>42170.0</c:v>
                </c:pt>
                <c:pt idx="451">
                  <c:v>42171.0</c:v>
                </c:pt>
                <c:pt idx="452">
                  <c:v>42172.0</c:v>
                </c:pt>
                <c:pt idx="453">
                  <c:v>42173.0</c:v>
                </c:pt>
                <c:pt idx="454">
                  <c:v>42174.0</c:v>
                </c:pt>
                <c:pt idx="455">
                  <c:v>42175.0</c:v>
                </c:pt>
                <c:pt idx="456">
                  <c:v>42176.0</c:v>
                </c:pt>
                <c:pt idx="457">
                  <c:v>42177.0</c:v>
                </c:pt>
                <c:pt idx="458">
                  <c:v>42178.0</c:v>
                </c:pt>
                <c:pt idx="459">
                  <c:v>42179.0</c:v>
                </c:pt>
                <c:pt idx="460">
                  <c:v>42180.0</c:v>
                </c:pt>
                <c:pt idx="461">
                  <c:v>42181.0</c:v>
                </c:pt>
                <c:pt idx="462">
                  <c:v>42182.0</c:v>
                </c:pt>
                <c:pt idx="463">
                  <c:v>42183.0</c:v>
                </c:pt>
                <c:pt idx="464">
                  <c:v>42184.0</c:v>
                </c:pt>
                <c:pt idx="465">
                  <c:v>42185.0</c:v>
                </c:pt>
                <c:pt idx="466">
                  <c:v>42186.0</c:v>
                </c:pt>
                <c:pt idx="467">
                  <c:v>42188.0</c:v>
                </c:pt>
                <c:pt idx="468">
                  <c:v>42189.0</c:v>
                </c:pt>
                <c:pt idx="469">
                  <c:v>42190.0</c:v>
                </c:pt>
                <c:pt idx="470">
                  <c:v>42191.0</c:v>
                </c:pt>
                <c:pt idx="471">
                  <c:v>42192.0</c:v>
                </c:pt>
                <c:pt idx="472">
                  <c:v>42193.0</c:v>
                </c:pt>
                <c:pt idx="473">
                  <c:v>42194.0</c:v>
                </c:pt>
                <c:pt idx="474">
                  <c:v>42195.0</c:v>
                </c:pt>
                <c:pt idx="475">
                  <c:v>42196.0</c:v>
                </c:pt>
                <c:pt idx="476">
                  <c:v>42197.0</c:v>
                </c:pt>
                <c:pt idx="477">
                  <c:v>42198.0</c:v>
                </c:pt>
                <c:pt idx="478">
                  <c:v>42199.0</c:v>
                </c:pt>
                <c:pt idx="479">
                  <c:v>42200.0</c:v>
                </c:pt>
                <c:pt idx="480">
                  <c:v>42201.0</c:v>
                </c:pt>
                <c:pt idx="481">
                  <c:v>42202.0</c:v>
                </c:pt>
                <c:pt idx="482">
                  <c:v>42203.0</c:v>
                </c:pt>
                <c:pt idx="483">
                  <c:v>42204.0</c:v>
                </c:pt>
                <c:pt idx="484">
                  <c:v>42205.0</c:v>
                </c:pt>
                <c:pt idx="485">
                  <c:v>42206.0</c:v>
                </c:pt>
                <c:pt idx="486">
                  <c:v>42207.0</c:v>
                </c:pt>
                <c:pt idx="487">
                  <c:v>42208.0</c:v>
                </c:pt>
                <c:pt idx="488">
                  <c:v>42209.0</c:v>
                </c:pt>
                <c:pt idx="489">
                  <c:v>42210.0</c:v>
                </c:pt>
                <c:pt idx="490">
                  <c:v>42211.0</c:v>
                </c:pt>
                <c:pt idx="491">
                  <c:v>42212.0</c:v>
                </c:pt>
                <c:pt idx="492">
                  <c:v>42213.0</c:v>
                </c:pt>
                <c:pt idx="493">
                  <c:v>42214.0</c:v>
                </c:pt>
                <c:pt idx="494">
                  <c:v>42216.0</c:v>
                </c:pt>
                <c:pt idx="495">
                  <c:v>42217.0</c:v>
                </c:pt>
                <c:pt idx="496">
                  <c:v>42218.0</c:v>
                </c:pt>
                <c:pt idx="497">
                  <c:v>42219.0</c:v>
                </c:pt>
                <c:pt idx="498">
                  <c:v>42220.0</c:v>
                </c:pt>
                <c:pt idx="499">
                  <c:v>42221.0</c:v>
                </c:pt>
                <c:pt idx="500">
                  <c:v>42222.0</c:v>
                </c:pt>
                <c:pt idx="501">
                  <c:v>42223.0</c:v>
                </c:pt>
                <c:pt idx="502">
                  <c:v>42224.0</c:v>
                </c:pt>
                <c:pt idx="503">
                  <c:v>42225.0</c:v>
                </c:pt>
                <c:pt idx="504">
                  <c:v>42226.0</c:v>
                </c:pt>
                <c:pt idx="505">
                  <c:v>42227.0</c:v>
                </c:pt>
                <c:pt idx="506">
                  <c:v>42228.0</c:v>
                </c:pt>
                <c:pt idx="507">
                  <c:v>42229.0</c:v>
                </c:pt>
                <c:pt idx="508">
                  <c:v>42230.0</c:v>
                </c:pt>
                <c:pt idx="509">
                  <c:v>42231.0</c:v>
                </c:pt>
                <c:pt idx="510">
                  <c:v>42232.0</c:v>
                </c:pt>
                <c:pt idx="511">
                  <c:v>42233.0</c:v>
                </c:pt>
                <c:pt idx="512">
                  <c:v>42234.0</c:v>
                </c:pt>
                <c:pt idx="513">
                  <c:v>42235.0</c:v>
                </c:pt>
                <c:pt idx="514">
                  <c:v>42236.0</c:v>
                </c:pt>
                <c:pt idx="515">
                  <c:v>42237.0</c:v>
                </c:pt>
                <c:pt idx="516">
                  <c:v>42238.0</c:v>
                </c:pt>
                <c:pt idx="517">
                  <c:v>42240.0</c:v>
                </c:pt>
                <c:pt idx="518">
                  <c:v>42241.0</c:v>
                </c:pt>
                <c:pt idx="519">
                  <c:v>42242.0</c:v>
                </c:pt>
                <c:pt idx="520">
                  <c:v>42243.0</c:v>
                </c:pt>
                <c:pt idx="521">
                  <c:v>42244.0</c:v>
                </c:pt>
                <c:pt idx="522">
                  <c:v>42245.0</c:v>
                </c:pt>
                <c:pt idx="523">
                  <c:v>42246.0</c:v>
                </c:pt>
                <c:pt idx="524">
                  <c:v>42247.0</c:v>
                </c:pt>
                <c:pt idx="525">
                  <c:v>42248.0</c:v>
                </c:pt>
                <c:pt idx="526">
                  <c:v>42249.0</c:v>
                </c:pt>
                <c:pt idx="527">
                  <c:v>42250.0</c:v>
                </c:pt>
                <c:pt idx="528">
                  <c:v>42251.0</c:v>
                </c:pt>
                <c:pt idx="529">
                  <c:v>42252.0</c:v>
                </c:pt>
                <c:pt idx="530">
                  <c:v>42253.0</c:v>
                </c:pt>
                <c:pt idx="531">
                  <c:v>42254.0</c:v>
                </c:pt>
                <c:pt idx="532">
                  <c:v>42255.0</c:v>
                </c:pt>
                <c:pt idx="533">
                  <c:v>42256.0</c:v>
                </c:pt>
                <c:pt idx="534">
                  <c:v>42257.0</c:v>
                </c:pt>
                <c:pt idx="535">
                  <c:v>42258.0</c:v>
                </c:pt>
                <c:pt idx="536">
                  <c:v>42259.0</c:v>
                </c:pt>
                <c:pt idx="537">
                  <c:v>42260.0</c:v>
                </c:pt>
                <c:pt idx="538">
                  <c:v>42261.0</c:v>
                </c:pt>
                <c:pt idx="539">
                  <c:v>42262.0</c:v>
                </c:pt>
                <c:pt idx="540">
                  <c:v>42263.0</c:v>
                </c:pt>
                <c:pt idx="541">
                  <c:v>42264.0</c:v>
                </c:pt>
                <c:pt idx="542">
                  <c:v>42265.0</c:v>
                </c:pt>
                <c:pt idx="543">
                  <c:v>42266.0</c:v>
                </c:pt>
                <c:pt idx="544">
                  <c:v>42267.0</c:v>
                </c:pt>
                <c:pt idx="545">
                  <c:v>42268.0</c:v>
                </c:pt>
                <c:pt idx="546">
                  <c:v>42269.0</c:v>
                </c:pt>
                <c:pt idx="547">
                  <c:v>42270.0</c:v>
                </c:pt>
                <c:pt idx="548">
                  <c:v>42271.0</c:v>
                </c:pt>
              </c:numCache>
            </c:numRef>
          </c:xVal>
          <c:yVal>
            <c:numRef>
              <c:f>'BH-5'!$D$4:$D$1088</c:f>
              <c:numCache>
                <c:formatCode>General</c:formatCode>
                <c:ptCount val="1085"/>
                <c:pt idx="0">
                  <c:v>11.21825135031112</c:v>
                </c:pt>
                <c:pt idx="1">
                  <c:v>10.70000126038724</c:v>
                </c:pt>
                <c:pt idx="2">
                  <c:v>10.45741977837328</c:v>
                </c:pt>
                <c:pt idx="3">
                  <c:v>10.2763890677026</c:v>
                </c:pt>
                <c:pt idx="4">
                  <c:v>10.13574364683693</c:v>
                </c:pt>
                <c:pt idx="5">
                  <c:v>10.00863982135892</c:v>
                </c:pt>
                <c:pt idx="6">
                  <c:v>9.938013672268433</c:v>
                </c:pt>
                <c:pt idx="7">
                  <c:v>9.91113613600324</c:v>
                </c:pt>
                <c:pt idx="8">
                  <c:v>9.89605035629092</c:v>
                </c:pt>
                <c:pt idx="9">
                  <c:v>9.89605035629092</c:v>
                </c:pt>
                <c:pt idx="10">
                  <c:v>9.89605035629092</c:v>
                </c:pt>
                <c:pt idx="11">
                  <c:v>9.890141676374805</c:v>
                </c:pt>
                <c:pt idx="12">
                  <c:v>9.87372635292896</c:v>
                </c:pt>
                <c:pt idx="13">
                  <c:v>9.869128565452761</c:v>
                </c:pt>
                <c:pt idx="14">
                  <c:v>9.89539380492229</c:v>
                </c:pt>
                <c:pt idx="15">
                  <c:v>9.903266401877168</c:v>
                </c:pt>
                <c:pt idx="16">
                  <c:v>9.911795677606034</c:v>
                </c:pt>
                <c:pt idx="17">
                  <c:v>9.914418072036204</c:v>
                </c:pt>
                <c:pt idx="18">
                  <c:v>9.92753192144865</c:v>
                </c:pt>
                <c:pt idx="19">
                  <c:v>9.92753192144865</c:v>
                </c:pt>
                <c:pt idx="20">
                  <c:v>9.940636440045073</c:v>
                </c:pt>
                <c:pt idx="21">
                  <c:v>9.956355222812115</c:v>
                </c:pt>
                <c:pt idx="22">
                  <c:v>9.96813691826553</c:v>
                </c:pt>
                <c:pt idx="23">
                  <c:v>9.980568158166573</c:v>
                </c:pt>
                <c:pt idx="24">
                  <c:v>9.996262275594581</c:v>
                </c:pt>
                <c:pt idx="25">
                  <c:v>10.01064032787274</c:v>
                </c:pt>
                <c:pt idx="26">
                  <c:v>10.02892772200938</c:v>
                </c:pt>
                <c:pt idx="27">
                  <c:v>10.04785235283122</c:v>
                </c:pt>
                <c:pt idx="28">
                  <c:v>10.08045456255291</c:v>
                </c:pt>
                <c:pt idx="29">
                  <c:v>10.08436501852503</c:v>
                </c:pt>
                <c:pt idx="30">
                  <c:v>10.08436501852503</c:v>
                </c:pt>
                <c:pt idx="31">
                  <c:v>10.08436501852503</c:v>
                </c:pt>
                <c:pt idx="32">
                  <c:v>10.08436501852503</c:v>
                </c:pt>
                <c:pt idx="33">
                  <c:v>10.08631864704584</c:v>
                </c:pt>
                <c:pt idx="34">
                  <c:v>10.09739051856461</c:v>
                </c:pt>
                <c:pt idx="35">
                  <c:v>10.25261594248862</c:v>
                </c:pt>
                <c:pt idx="36">
                  <c:v>10.6091092109639</c:v>
                </c:pt>
                <c:pt idx="37">
                  <c:v>10.67161615778396</c:v>
                </c:pt>
                <c:pt idx="38">
                  <c:v>10.65824614974324</c:v>
                </c:pt>
                <c:pt idx="39">
                  <c:v>10.6270270413984</c:v>
                </c:pt>
                <c:pt idx="40">
                  <c:v>10.5919403911642</c:v>
                </c:pt>
                <c:pt idx="41">
                  <c:v>10.56319377510305</c:v>
                </c:pt>
                <c:pt idx="42">
                  <c:v>10.53057490304742</c:v>
                </c:pt>
                <c:pt idx="43">
                  <c:v>10.50944739436437</c:v>
                </c:pt>
                <c:pt idx="44">
                  <c:v>10.50112000972577</c:v>
                </c:pt>
                <c:pt idx="45">
                  <c:v>10.4876605669165</c:v>
                </c:pt>
                <c:pt idx="46">
                  <c:v>10.48894227734667</c:v>
                </c:pt>
                <c:pt idx="47">
                  <c:v>10.5024020324489</c:v>
                </c:pt>
                <c:pt idx="48">
                  <c:v>10.5088069270193</c:v>
                </c:pt>
                <c:pt idx="49">
                  <c:v>10.51841471675908</c:v>
                </c:pt>
                <c:pt idx="50">
                  <c:v>10.51841471675908</c:v>
                </c:pt>
                <c:pt idx="51">
                  <c:v>10.52865662401072</c:v>
                </c:pt>
                <c:pt idx="52">
                  <c:v>10.55104691317914</c:v>
                </c:pt>
                <c:pt idx="53">
                  <c:v>10.56575339949945</c:v>
                </c:pt>
                <c:pt idx="54">
                  <c:v>10.57725461213466</c:v>
                </c:pt>
                <c:pt idx="55">
                  <c:v>10.57981076211305</c:v>
                </c:pt>
                <c:pt idx="56">
                  <c:v>10.59385782988832</c:v>
                </c:pt>
                <c:pt idx="57">
                  <c:v>10.6040680956272</c:v>
                </c:pt>
                <c:pt idx="58">
                  <c:v>10.61810252034726</c:v>
                </c:pt>
                <c:pt idx="59">
                  <c:v>11.50011881639007</c:v>
                </c:pt>
                <c:pt idx="60">
                  <c:v>13.13933565094511</c:v>
                </c:pt>
                <c:pt idx="61">
                  <c:v>11.18407028430239</c:v>
                </c:pt>
                <c:pt idx="62">
                  <c:v>11.12422175056527</c:v>
                </c:pt>
                <c:pt idx="63">
                  <c:v>11.86410386671265</c:v>
                </c:pt>
                <c:pt idx="64">
                  <c:v>14.21041121595555</c:v>
                </c:pt>
                <c:pt idx="65">
                  <c:v>14.09734297810622</c:v>
                </c:pt>
                <c:pt idx="66">
                  <c:v>13.49450879830303</c:v>
                </c:pt>
                <c:pt idx="67">
                  <c:v>11.82935431405106</c:v>
                </c:pt>
                <c:pt idx="68">
                  <c:v>11.37139000059514</c:v>
                </c:pt>
                <c:pt idx="69">
                  <c:v>11.29840633441192</c:v>
                </c:pt>
                <c:pt idx="70">
                  <c:v>11.25001647927802</c:v>
                </c:pt>
                <c:pt idx="71">
                  <c:v>11.2257857919037</c:v>
                </c:pt>
                <c:pt idx="72">
                  <c:v>11.20027999197725</c:v>
                </c:pt>
                <c:pt idx="73">
                  <c:v>11.17786524227557</c:v>
                </c:pt>
                <c:pt idx="74">
                  <c:v>11.16914292083198</c:v>
                </c:pt>
                <c:pt idx="75">
                  <c:v>11.15605158294886</c:v>
                </c:pt>
                <c:pt idx="76">
                  <c:v>11.15542826281374</c:v>
                </c:pt>
                <c:pt idx="77">
                  <c:v>11.15542826281374</c:v>
                </c:pt>
                <c:pt idx="78">
                  <c:v>13.58992202354701</c:v>
                </c:pt>
                <c:pt idx="79">
                  <c:v>13.75214454140835</c:v>
                </c:pt>
                <c:pt idx="80">
                  <c:v>13.31143312886948</c:v>
                </c:pt>
                <c:pt idx="81">
                  <c:v>12.21532890741789</c:v>
                </c:pt>
                <c:pt idx="82">
                  <c:v>11.48910425991036</c:v>
                </c:pt>
                <c:pt idx="83">
                  <c:v>11.42510786288543</c:v>
                </c:pt>
                <c:pt idx="84">
                  <c:v>11.38933909511902</c:v>
                </c:pt>
                <c:pt idx="85">
                  <c:v>11.36833868114504</c:v>
                </c:pt>
                <c:pt idx="86">
                  <c:v>11.34113614943015</c:v>
                </c:pt>
                <c:pt idx="87">
                  <c:v>11.32814174226413</c:v>
                </c:pt>
                <c:pt idx="88">
                  <c:v>11.31947665660575</c:v>
                </c:pt>
                <c:pt idx="89">
                  <c:v>11.31947665660575</c:v>
                </c:pt>
                <c:pt idx="90">
                  <c:v>11.31947665660575</c:v>
                </c:pt>
                <c:pt idx="91">
                  <c:v>13.42648144331601</c:v>
                </c:pt>
                <c:pt idx="92">
                  <c:v>14.38445294648068</c:v>
                </c:pt>
                <c:pt idx="93">
                  <c:v>12.1802590555778</c:v>
                </c:pt>
                <c:pt idx="94">
                  <c:v>11.68489527765298</c:v>
                </c:pt>
                <c:pt idx="95">
                  <c:v>11.60866354571952</c:v>
                </c:pt>
                <c:pt idx="96">
                  <c:v>11.5547951876382</c:v>
                </c:pt>
                <c:pt idx="97">
                  <c:v>11.5241322655393</c:v>
                </c:pt>
                <c:pt idx="98">
                  <c:v>11.47990494710297</c:v>
                </c:pt>
                <c:pt idx="99">
                  <c:v>11.46329848627005</c:v>
                </c:pt>
                <c:pt idx="100">
                  <c:v>11.45222042385508</c:v>
                </c:pt>
                <c:pt idx="101">
                  <c:v>11.43805694953665</c:v>
                </c:pt>
                <c:pt idx="102">
                  <c:v>11.43744064605517</c:v>
                </c:pt>
                <c:pt idx="103">
                  <c:v>11.43497550029655</c:v>
                </c:pt>
                <c:pt idx="104">
                  <c:v>13.41472246477961</c:v>
                </c:pt>
                <c:pt idx="105">
                  <c:v>14.78850345046512</c:v>
                </c:pt>
                <c:pt idx="106">
                  <c:v>14.00237944551283</c:v>
                </c:pt>
                <c:pt idx="107">
                  <c:v>14.81010680081717</c:v>
                </c:pt>
                <c:pt idx="108">
                  <c:v>14.49273448408142</c:v>
                </c:pt>
                <c:pt idx="109">
                  <c:v>12.17846836385219</c:v>
                </c:pt>
                <c:pt idx="110">
                  <c:v>11.93698362258747</c:v>
                </c:pt>
                <c:pt idx="111">
                  <c:v>11.85067986542063</c:v>
                </c:pt>
                <c:pt idx="112">
                  <c:v>11.7239211834521</c:v>
                </c:pt>
                <c:pt idx="113">
                  <c:v>11.69897336302687</c:v>
                </c:pt>
                <c:pt idx="114">
                  <c:v>11.66362208163578</c:v>
                </c:pt>
                <c:pt idx="115">
                  <c:v>11.6324994232502</c:v>
                </c:pt>
                <c:pt idx="116">
                  <c:v>11.62822438574599</c:v>
                </c:pt>
                <c:pt idx="117">
                  <c:v>11.61905843849473</c:v>
                </c:pt>
                <c:pt idx="118">
                  <c:v>11.61478151155684</c:v>
                </c:pt>
                <c:pt idx="119">
                  <c:v>11.61417002336925</c:v>
                </c:pt>
                <c:pt idx="120">
                  <c:v>11.61111268293076</c:v>
                </c:pt>
                <c:pt idx="121">
                  <c:v>11.61111268293076</c:v>
                </c:pt>
                <c:pt idx="122">
                  <c:v>11.61355854188177</c:v>
                </c:pt>
                <c:pt idx="123">
                  <c:v>11.61417002336925</c:v>
                </c:pt>
                <c:pt idx="124">
                  <c:v>11.61478151155684</c:v>
                </c:pt>
                <c:pt idx="125">
                  <c:v>11.61478151155684</c:v>
                </c:pt>
                <c:pt idx="126">
                  <c:v>11.61478151155684</c:v>
                </c:pt>
                <c:pt idx="127">
                  <c:v>11.61844742886461</c:v>
                </c:pt>
                <c:pt idx="128">
                  <c:v>13.11332136427182</c:v>
                </c:pt>
                <c:pt idx="129">
                  <c:v>13.70264827653757</c:v>
                </c:pt>
                <c:pt idx="130">
                  <c:v>12.06780313097968</c:v>
                </c:pt>
                <c:pt idx="131">
                  <c:v>11.93337806553074</c:v>
                </c:pt>
                <c:pt idx="132">
                  <c:v>11.85249709994487</c:v>
                </c:pt>
                <c:pt idx="133">
                  <c:v>11.79134055901105</c:v>
                </c:pt>
                <c:pt idx="134">
                  <c:v>11.74762375392574</c:v>
                </c:pt>
                <c:pt idx="135">
                  <c:v>11.7068883055541</c:v>
                </c:pt>
                <c:pt idx="136">
                  <c:v>11.69775521246968</c:v>
                </c:pt>
                <c:pt idx="137">
                  <c:v>11.68740142085342</c:v>
                </c:pt>
                <c:pt idx="138">
                  <c:v>11.67886850932763</c:v>
                </c:pt>
                <c:pt idx="139">
                  <c:v>11.67764962840058</c:v>
                </c:pt>
                <c:pt idx="140">
                  <c:v>11.6880109644293</c:v>
                </c:pt>
                <c:pt idx="141">
                  <c:v>11.69895564832224</c:v>
                </c:pt>
                <c:pt idx="142">
                  <c:v>12.10990637812838</c:v>
                </c:pt>
                <c:pt idx="143">
                  <c:v>12.05772519505298</c:v>
                </c:pt>
                <c:pt idx="144">
                  <c:v>11.96649919788834</c:v>
                </c:pt>
                <c:pt idx="145">
                  <c:v>11.90382789920333</c:v>
                </c:pt>
                <c:pt idx="146">
                  <c:v>11.83676044046326</c:v>
                </c:pt>
                <c:pt idx="147">
                  <c:v>11.77678000524905</c:v>
                </c:pt>
                <c:pt idx="148">
                  <c:v>11.7312195198407</c:v>
                </c:pt>
                <c:pt idx="149">
                  <c:v>11.70871426136662</c:v>
                </c:pt>
                <c:pt idx="150">
                  <c:v>11.70262797412217</c:v>
                </c:pt>
                <c:pt idx="151">
                  <c:v>11.70262797412217</c:v>
                </c:pt>
                <c:pt idx="152">
                  <c:v>11.7020188556657</c:v>
                </c:pt>
                <c:pt idx="153">
                  <c:v>11.70262797412217</c:v>
                </c:pt>
                <c:pt idx="154">
                  <c:v>11.70262797412217</c:v>
                </c:pt>
                <c:pt idx="155">
                  <c:v>11.70262797412217</c:v>
                </c:pt>
                <c:pt idx="156">
                  <c:v>11.70080063868176</c:v>
                </c:pt>
                <c:pt idx="157">
                  <c:v>11.68861993012304</c:v>
                </c:pt>
                <c:pt idx="158">
                  <c:v>11.68130635100271</c:v>
                </c:pt>
                <c:pt idx="159">
                  <c:v>13.16652628248196</c:v>
                </c:pt>
                <c:pt idx="160">
                  <c:v>13.407040609223</c:v>
                </c:pt>
                <c:pt idx="161">
                  <c:v>12.15275892652502</c:v>
                </c:pt>
                <c:pt idx="162">
                  <c:v>11.96589941702155</c:v>
                </c:pt>
                <c:pt idx="163">
                  <c:v>11.93701010251772</c:v>
                </c:pt>
                <c:pt idx="164">
                  <c:v>11.90264030704974</c:v>
                </c:pt>
                <c:pt idx="165">
                  <c:v>11.89419392641011</c:v>
                </c:pt>
                <c:pt idx="166">
                  <c:v>11.87305909644642</c:v>
                </c:pt>
                <c:pt idx="167">
                  <c:v>11.8615774740159</c:v>
                </c:pt>
                <c:pt idx="168">
                  <c:v>11.85129752390213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  <c:pt idx="301">
                  <c:v>#N/A</c:v>
                </c:pt>
                <c:pt idx="302">
                  <c:v>#N/A</c:v>
                </c:pt>
                <c:pt idx="303">
                  <c:v>#N/A</c:v>
                </c:pt>
                <c:pt idx="304">
                  <c:v>#N/A</c:v>
                </c:pt>
                <c:pt idx="305">
                  <c:v>#N/A</c:v>
                </c:pt>
                <c:pt idx="306">
                  <c:v>#N/A</c:v>
                </c:pt>
                <c:pt idx="307">
                  <c:v>#N/A</c:v>
                </c:pt>
                <c:pt idx="308">
                  <c:v>#N/A</c:v>
                </c:pt>
                <c:pt idx="309">
                  <c:v>#N/A</c:v>
                </c:pt>
                <c:pt idx="310">
                  <c:v>#N/A</c:v>
                </c:pt>
                <c:pt idx="311">
                  <c:v>#N/A</c:v>
                </c:pt>
                <c:pt idx="312">
                  <c:v>#N/A</c:v>
                </c:pt>
                <c:pt idx="313">
                  <c:v>#N/A</c:v>
                </c:pt>
                <c:pt idx="314">
                  <c:v>#N/A</c:v>
                </c:pt>
                <c:pt idx="315">
                  <c:v>#N/A</c:v>
                </c:pt>
                <c:pt idx="316">
                  <c:v>#N/A</c:v>
                </c:pt>
                <c:pt idx="317">
                  <c:v>#N/A</c:v>
                </c:pt>
                <c:pt idx="318">
                  <c:v>#N/A</c:v>
                </c:pt>
                <c:pt idx="319">
                  <c:v>#N/A</c:v>
                </c:pt>
                <c:pt idx="320">
                  <c:v>#N/A</c:v>
                </c:pt>
                <c:pt idx="321">
                  <c:v>#N/A</c:v>
                </c:pt>
                <c:pt idx="322">
                  <c:v>#N/A</c:v>
                </c:pt>
                <c:pt idx="323">
                  <c:v>#N/A</c:v>
                </c:pt>
                <c:pt idx="324">
                  <c:v>#N/A</c:v>
                </c:pt>
                <c:pt idx="325">
                  <c:v>#N/A</c:v>
                </c:pt>
                <c:pt idx="326">
                  <c:v>#N/A</c:v>
                </c:pt>
                <c:pt idx="327">
                  <c:v>#N/A</c:v>
                </c:pt>
                <c:pt idx="328">
                  <c:v>#N/A</c:v>
                </c:pt>
                <c:pt idx="329">
                  <c:v>#N/A</c:v>
                </c:pt>
                <c:pt idx="330">
                  <c:v>#N/A</c:v>
                </c:pt>
                <c:pt idx="331">
                  <c:v>#N/A</c:v>
                </c:pt>
                <c:pt idx="332">
                  <c:v>#N/A</c:v>
                </c:pt>
                <c:pt idx="333">
                  <c:v>#N/A</c:v>
                </c:pt>
                <c:pt idx="334">
                  <c:v>#N/A</c:v>
                </c:pt>
                <c:pt idx="335">
                  <c:v>#N/A</c:v>
                </c:pt>
                <c:pt idx="336">
                  <c:v>#N/A</c:v>
                </c:pt>
                <c:pt idx="337">
                  <c:v>#N/A</c:v>
                </c:pt>
                <c:pt idx="338">
                  <c:v>#N/A</c:v>
                </c:pt>
                <c:pt idx="339">
                  <c:v>#N/A</c:v>
                </c:pt>
                <c:pt idx="340">
                  <c:v>#N/A</c:v>
                </c:pt>
                <c:pt idx="341">
                  <c:v>#N/A</c:v>
                </c:pt>
                <c:pt idx="342">
                  <c:v>#N/A</c:v>
                </c:pt>
                <c:pt idx="343">
                  <c:v>#N/A</c:v>
                </c:pt>
                <c:pt idx="344">
                  <c:v>#N/A</c:v>
                </c:pt>
                <c:pt idx="345">
                  <c:v>#N/A</c:v>
                </c:pt>
                <c:pt idx="346">
                  <c:v>#N/A</c:v>
                </c:pt>
                <c:pt idx="347">
                  <c:v>#N/A</c:v>
                </c:pt>
                <c:pt idx="348">
                  <c:v>#N/A</c:v>
                </c:pt>
                <c:pt idx="349">
                  <c:v>#N/A</c:v>
                </c:pt>
                <c:pt idx="350">
                  <c:v>#N/A</c:v>
                </c:pt>
                <c:pt idx="351">
                  <c:v>#N/A</c:v>
                </c:pt>
                <c:pt idx="352">
                  <c:v>#N/A</c:v>
                </c:pt>
                <c:pt idx="353">
                  <c:v>#N/A</c:v>
                </c:pt>
                <c:pt idx="354">
                  <c:v>#N/A</c:v>
                </c:pt>
                <c:pt idx="355">
                  <c:v>#N/A</c:v>
                </c:pt>
                <c:pt idx="356">
                  <c:v>#N/A</c:v>
                </c:pt>
                <c:pt idx="357">
                  <c:v>#N/A</c:v>
                </c:pt>
                <c:pt idx="358">
                  <c:v>#N/A</c:v>
                </c:pt>
                <c:pt idx="359">
                  <c:v>#N/A</c:v>
                </c:pt>
                <c:pt idx="360">
                  <c:v>#N/A</c:v>
                </c:pt>
                <c:pt idx="361">
                  <c:v>#N/A</c:v>
                </c:pt>
                <c:pt idx="362">
                  <c:v>#N/A</c:v>
                </c:pt>
                <c:pt idx="363">
                  <c:v>#N/A</c:v>
                </c:pt>
                <c:pt idx="364">
                  <c:v>#N/A</c:v>
                </c:pt>
                <c:pt idx="365">
                  <c:v>#N/A</c:v>
                </c:pt>
                <c:pt idx="366">
                  <c:v>#N/A</c:v>
                </c:pt>
                <c:pt idx="367">
                  <c:v>#N/A</c:v>
                </c:pt>
                <c:pt idx="368">
                  <c:v>#N/A</c:v>
                </c:pt>
                <c:pt idx="369">
                  <c:v>#N/A</c:v>
                </c:pt>
                <c:pt idx="370">
                  <c:v>#N/A</c:v>
                </c:pt>
                <c:pt idx="371">
                  <c:v>#N/A</c:v>
                </c:pt>
                <c:pt idx="372">
                  <c:v>#N/A</c:v>
                </c:pt>
                <c:pt idx="373">
                  <c:v>#N/A</c:v>
                </c:pt>
                <c:pt idx="374">
                  <c:v>#N/A</c:v>
                </c:pt>
                <c:pt idx="375">
                  <c:v>#N/A</c:v>
                </c:pt>
                <c:pt idx="376">
                  <c:v>#N/A</c:v>
                </c:pt>
                <c:pt idx="377">
                  <c:v>#N/A</c:v>
                </c:pt>
                <c:pt idx="378">
                  <c:v>#N/A</c:v>
                </c:pt>
                <c:pt idx="379">
                  <c:v>#N/A</c:v>
                </c:pt>
                <c:pt idx="380">
                  <c:v>#N/A</c:v>
                </c:pt>
                <c:pt idx="381">
                  <c:v>#N/A</c:v>
                </c:pt>
                <c:pt idx="382">
                  <c:v>#N/A</c:v>
                </c:pt>
                <c:pt idx="383">
                  <c:v>#N/A</c:v>
                </c:pt>
                <c:pt idx="384">
                  <c:v>#N/A</c:v>
                </c:pt>
                <c:pt idx="385">
                  <c:v>#N/A</c:v>
                </c:pt>
                <c:pt idx="386">
                  <c:v>#N/A</c:v>
                </c:pt>
                <c:pt idx="387">
                  <c:v>#N/A</c:v>
                </c:pt>
                <c:pt idx="388">
                  <c:v>#N/A</c:v>
                </c:pt>
                <c:pt idx="389">
                  <c:v>#N/A</c:v>
                </c:pt>
                <c:pt idx="390">
                  <c:v>#N/A</c:v>
                </c:pt>
                <c:pt idx="391">
                  <c:v>#N/A</c:v>
                </c:pt>
                <c:pt idx="392">
                  <c:v>#N/A</c:v>
                </c:pt>
                <c:pt idx="393">
                  <c:v>#N/A</c:v>
                </c:pt>
                <c:pt idx="394">
                  <c:v>#N/A</c:v>
                </c:pt>
                <c:pt idx="395">
                  <c:v>#N/A</c:v>
                </c:pt>
                <c:pt idx="396">
                  <c:v>#N/A</c:v>
                </c:pt>
                <c:pt idx="397">
                  <c:v>#N/A</c:v>
                </c:pt>
                <c:pt idx="398">
                  <c:v>#N/A</c:v>
                </c:pt>
                <c:pt idx="399">
                  <c:v>#N/A</c:v>
                </c:pt>
                <c:pt idx="400">
                  <c:v>#N/A</c:v>
                </c:pt>
                <c:pt idx="401">
                  <c:v>#N/A</c:v>
                </c:pt>
                <c:pt idx="402">
                  <c:v>#N/A</c:v>
                </c:pt>
                <c:pt idx="403">
                  <c:v>#N/A</c:v>
                </c:pt>
                <c:pt idx="404">
                  <c:v>#N/A</c:v>
                </c:pt>
                <c:pt idx="405">
                  <c:v>#N/A</c:v>
                </c:pt>
                <c:pt idx="406">
                  <c:v>#N/A</c:v>
                </c:pt>
                <c:pt idx="407">
                  <c:v>#N/A</c:v>
                </c:pt>
                <c:pt idx="408">
                  <c:v>#N/A</c:v>
                </c:pt>
                <c:pt idx="409">
                  <c:v>#N/A</c:v>
                </c:pt>
                <c:pt idx="410">
                  <c:v>#N/A</c:v>
                </c:pt>
                <c:pt idx="411">
                  <c:v>#N/A</c:v>
                </c:pt>
                <c:pt idx="412">
                  <c:v>#N/A</c:v>
                </c:pt>
                <c:pt idx="413">
                  <c:v>#N/A</c:v>
                </c:pt>
                <c:pt idx="414">
                  <c:v>#N/A</c:v>
                </c:pt>
                <c:pt idx="415">
                  <c:v>#N/A</c:v>
                </c:pt>
                <c:pt idx="416">
                  <c:v>#N/A</c:v>
                </c:pt>
                <c:pt idx="417">
                  <c:v>#N/A</c:v>
                </c:pt>
                <c:pt idx="418">
                  <c:v>#N/A</c:v>
                </c:pt>
                <c:pt idx="419">
                  <c:v>#N/A</c:v>
                </c:pt>
                <c:pt idx="420">
                  <c:v>#N/A</c:v>
                </c:pt>
                <c:pt idx="421">
                  <c:v>#N/A</c:v>
                </c:pt>
                <c:pt idx="422">
                  <c:v>#N/A</c:v>
                </c:pt>
                <c:pt idx="423">
                  <c:v>#N/A</c:v>
                </c:pt>
                <c:pt idx="424">
                  <c:v>#N/A</c:v>
                </c:pt>
                <c:pt idx="425">
                  <c:v>#N/A</c:v>
                </c:pt>
                <c:pt idx="426">
                  <c:v>#N/A</c:v>
                </c:pt>
                <c:pt idx="427">
                  <c:v>#N/A</c:v>
                </c:pt>
                <c:pt idx="428">
                  <c:v>#N/A</c:v>
                </c:pt>
                <c:pt idx="429">
                  <c:v>#N/A</c:v>
                </c:pt>
                <c:pt idx="430">
                  <c:v>#N/A</c:v>
                </c:pt>
                <c:pt idx="431">
                  <c:v>#N/A</c:v>
                </c:pt>
                <c:pt idx="432">
                  <c:v>#N/A</c:v>
                </c:pt>
                <c:pt idx="433">
                  <c:v>#N/A</c:v>
                </c:pt>
                <c:pt idx="434">
                  <c:v>#N/A</c:v>
                </c:pt>
                <c:pt idx="435">
                  <c:v>#N/A</c:v>
                </c:pt>
                <c:pt idx="436">
                  <c:v>#N/A</c:v>
                </c:pt>
                <c:pt idx="437">
                  <c:v>#N/A</c:v>
                </c:pt>
                <c:pt idx="438">
                  <c:v>#N/A</c:v>
                </c:pt>
                <c:pt idx="439">
                  <c:v>#N/A</c:v>
                </c:pt>
                <c:pt idx="440">
                  <c:v>#N/A</c:v>
                </c:pt>
                <c:pt idx="441">
                  <c:v>#N/A</c:v>
                </c:pt>
                <c:pt idx="442">
                  <c:v>#N/A</c:v>
                </c:pt>
                <c:pt idx="443">
                  <c:v>#N/A</c:v>
                </c:pt>
                <c:pt idx="444">
                  <c:v>#N/A</c:v>
                </c:pt>
                <c:pt idx="445">
                  <c:v>#N/A</c:v>
                </c:pt>
                <c:pt idx="446">
                  <c:v>#N/A</c:v>
                </c:pt>
                <c:pt idx="447">
                  <c:v>#N/A</c:v>
                </c:pt>
                <c:pt idx="448">
                  <c:v>#N/A</c:v>
                </c:pt>
                <c:pt idx="449">
                  <c:v>#N/A</c:v>
                </c:pt>
                <c:pt idx="450">
                  <c:v>#N/A</c:v>
                </c:pt>
                <c:pt idx="451">
                  <c:v>#N/A</c:v>
                </c:pt>
                <c:pt idx="452">
                  <c:v>#N/A</c:v>
                </c:pt>
                <c:pt idx="453">
                  <c:v>#N/A</c:v>
                </c:pt>
                <c:pt idx="454">
                  <c:v>#N/A</c:v>
                </c:pt>
                <c:pt idx="455">
                  <c:v>#N/A</c:v>
                </c:pt>
                <c:pt idx="456">
                  <c:v>#N/A</c:v>
                </c:pt>
                <c:pt idx="457">
                  <c:v>#N/A</c:v>
                </c:pt>
                <c:pt idx="458">
                  <c:v>#N/A</c:v>
                </c:pt>
                <c:pt idx="459">
                  <c:v>#N/A</c:v>
                </c:pt>
                <c:pt idx="460">
                  <c:v>#N/A</c:v>
                </c:pt>
                <c:pt idx="461">
                  <c:v>#N/A</c:v>
                </c:pt>
                <c:pt idx="462">
                  <c:v>#N/A</c:v>
                </c:pt>
                <c:pt idx="463">
                  <c:v>#N/A</c:v>
                </c:pt>
                <c:pt idx="464">
                  <c:v>#N/A</c:v>
                </c:pt>
                <c:pt idx="465">
                  <c:v>#N/A</c:v>
                </c:pt>
                <c:pt idx="466">
                  <c:v>#N/A</c:v>
                </c:pt>
                <c:pt idx="467">
                  <c:v>#N/A</c:v>
                </c:pt>
                <c:pt idx="468">
                  <c:v>#N/A</c:v>
                </c:pt>
                <c:pt idx="469">
                  <c:v>#N/A</c:v>
                </c:pt>
                <c:pt idx="470">
                  <c:v>#N/A</c:v>
                </c:pt>
                <c:pt idx="471">
                  <c:v>#N/A</c:v>
                </c:pt>
                <c:pt idx="472">
                  <c:v>#N/A</c:v>
                </c:pt>
                <c:pt idx="473">
                  <c:v>#N/A</c:v>
                </c:pt>
                <c:pt idx="474">
                  <c:v>#N/A</c:v>
                </c:pt>
                <c:pt idx="475">
                  <c:v>#N/A</c:v>
                </c:pt>
                <c:pt idx="476">
                  <c:v>#N/A</c:v>
                </c:pt>
                <c:pt idx="477">
                  <c:v>#N/A</c:v>
                </c:pt>
                <c:pt idx="478">
                  <c:v>#N/A</c:v>
                </c:pt>
                <c:pt idx="479">
                  <c:v>#N/A</c:v>
                </c:pt>
                <c:pt idx="480">
                  <c:v>#N/A</c:v>
                </c:pt>
                <c:pt idx="481">
                  <c:v>#N/A</c:v>
                </c:pt>
                <c:pt idx="482">
                  <c:v>#N/A</c:v>
                </c:pt>
                <c:pt idx="483">
                  <c:v>#N/A</c:v>
                </c:pt>
                <c:pt idx="484">
                  <c:v>#N/A</c:v>
                </c:pt>
                <c:pt idx="485">
                  <c:v>#N/A</c:v>
                </c:pt>
                <c:pt idx="486">
                  <c:v>#N/A</c:v>
                </c:pt>
                <c:pt idx="487">
                  <c:v>#N/A</c:v>
                </c:pt>
                <c:pt idx="488">
                  <c:v>#N/A</c:v>
                </c:pt>
                <c:pt idx="489">
                  <c:v>#N/A</c:v>
                </c:pt>
                <c:pt idx="490">
                  <c:v>#N/A</c:v>
                </c:pt>
                <c:pt idx="491">
                  <c:v>#N/A</c:v>
                </c:pt>
                <c:pt idx="492">
                  <c:v>#N/A</c:v>
                </c:pt>
                <c:pt idx="493">
                  <c:v>#N/A</c:v>
                </c:pt>
                <c:pt idx="494">
                  <c:v>#N/A</c:v>
                </c:pt>
                <c:pt idx="495">
                  <c:v>#N/A</c:v>
                </c:pt>
                <c:pt idx="496">
                  <c:v>#N/A</c:v>
                </c:pt>
                <c:pt idx="497">
                  <c:v>#N/A</c:v>
                </c:pt>
                <c:pt idx="498">
                  <c:v>#N/A</c:v>
                </c:pt>
                <c:pt idx="499">
                  <c:v>#N/A</c:v>
                </c:pt>
                <c:pt idx="500">
                  <c:v>#N/A</c:v>
                </c:pt>
                <c:pt idx="501">
                  <c:v>#N/A</c:v>
                </c:pt>
                <c:pt idx="502">
                  <c:v>#N/A</c:v>
                </c:pt>
                <c:pt idx="503">
                  <c:v>#N/A</c:v>
                </c:pt>
                <c:pt idx="504">
                  <c:v>#N/A</c:v>
                </c:pt>
                <c:pt idx="505">
                  <c:v>#N/A</c:v>
                </c:pt>
                <c:pt idx="506">
                  <c:v>#N/A</c:v>
                </c:pt>
                <c:pt idx="507">
                  <c:v>#N/A</c:v>
                </c:pt>
                <c:pt idx="508">
                  <c:v>#N/A</c:v>
                </c:pt>
                <c:pt idx="509">
                  <c:v>#N/A</c:v>
                </c:pt>
                <c:pt idx="510">
                  <c:v>#N/A</c:v>
                </c:pt>
                <c:pt idx="511">
                  <c:v>#N/A</c:v>
                </c:pt>
                <c:pt idx="512">
                  <c:v>#N/A</c:v>
                </c:pt>
                <c:pt idx="513">
                  <c:v>#N/A</c:v>
                </c:pt>
                <c:pt idx="514">
                  <c:v>#N/A</c:v>
                </c:pt>
                <c:pt idx="515">
                  <c:v>#N/A</c:v>
                </c:pt>
                <c:pt idx="516">
                  <c:v>#N/A</c:v>
                </c:pt>
                <c:pt idx="517">
                  <c:v>#N/A</c:v>
                </c:pt>
                <c:pt idx="518">
                  <c:v>#N/A</c:v>
                </c:pt>
                <c:pt idx="519">
                  <c:v>#N/A</c:v>
                </c:pt>
                <c:pt idx="520">
                  <c:v>#N/A</c:v>
                </c:pt>
                <c:pt idx="521">
                  <c:v>#N/A</c:v>
                </c:pt>
                <c:pt idx="522">
                  <c:v>#N/A</c:v>
                </c:pt>
                <c:pt idx="523">
                  <c:v>#N/A</c:v>
                </c:pt>
                <c:pt idx="524">
                  <c:v>#N/A</c:v>
                </c:pt>
                <c:pt idx="525">
                  <c:v>#N/A</c:v>
                </c:pt>
                <c:pt idx="526">
                  <c:v>#N/A</c:v>
                </c:pt>
                <c:pt idx="527">
                  <c:v>#N/A</c:v>
                </c:pt>
                <c:pt idx="528">
                  <c:v>#N/A</c:v>
                </c:pt>
                <c:pt idx="529">
                  <c:v>#N/A</c:v>
                </c:pt>
                <c:pt idx="530">
                  <c:v>#N/A</c:v>
                </c:pt>
                <c:pt idx="531">
                  <c:v>#N/A</c:v>
                </c:pt>
                <c:pt idx="532">
                  <c:v>#N/A</c:v>
                </c:pt>
                <c:pt idx="533">
                  <c:v>#N/A</c:v>
                </c:pt>
                <c:pt idx="534">
                  <c:v>#N/A</c:v>
                </c:pt>
                <c:pt idx="535">
                  <c:v>#N/A</c:v>
                </c:pt>
                <c:pt idx="536">
                  <c:v>#N/A</c:v>
                </c:pt>
                <c:pt idx="537">
                  <c:v>#N/A</c:v>
                </c:pt>
                <c:pt idx="538">
                  <c:v>#N/A</c:v>
                </c:pt>
                <c:pt idx="539">
                  <c:v>#N/A</c:v>
                </c:pt>
                <c:pt idx="540">
                  <c:v>#N/A</c:v>
                </c:pt>
                <c:pt idx="541">
                  <c:v>#N/A</c:v>
                </c:pt>
                <c:pt idx="542">
                  <c:v>#N/A</c:v>
                </c:pt>
                <c:pt idx="543">
                  <c:v>#N/A</c:v>
                </c:pt>
                <c:pt idx="544">
                  <c:v>#N/A</c:v>
                </c:pt>
                <c:pt idx="545">
                  <c:v>#N/A</c:v>
                </c:pt>
                <c:pt idx="546">
                  <c:v>#N/A</c:v>
                </c:pt>
                <c:pt idx="547">
                  <c:v>#N/A</c:v>
                </c:pt>
                <c:pt idx="548">
                  <c:v>#N/A</c:v>
                </c:pt>
              </c:numCache>
            </c:numRef>
          </c:yVal>
          <c:smooth val="1"/>
        </c:ser>
        <c:ser>
          <c:idx val="1"/>
          <c:order val="1"/>
          <c:tx>
            <c:v>TM8</c:v>
          </c:tx>
          <c:spPr>
            <a:ln w="15875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'BH-5'!$B$4:$B$1088</c:f>
              <c:numCache>
                <c:formatCode>m/d/yyyy</c:formatCode>
                <c:ptCount val="1085"/>
                <c:pt idx="0">
                  <c:v>41705.0</c:v>
                </c:pt>
                <c:pt idx="1">
                  <c:v>41706.0</c:v>
                </c:pt>
                <c:pt idx="2">
                  <c:v>41707.0</c:v>
                </c:pt>
                <c:pt idx="3">
                  <c:v>41708.0</c:v>
                </c:pt>
                <c:pt idx="4">
                  <c:v>41709.0</c:v>
                </c:pt>
                <c:pt idx="5">
                  <c:v>41710.0</c:v>
                </c:pt>
                <c:pt idx="6">
                  <c:v>41711.0</c:v>
                </c:pt>
                <c:pt idx="7">
                  <c:v>41712.0</c:v>
                </c:pt>
                <c:pt idx="8">
                  <c:v>41713.0</c:v>
                </c:pt>
                <c:pt idx="9">
                  <c:v>41714.0</c:v>
                </c:pt>
                <c:pt idx="10">
                  <c:v>41715.0</c:v>
                </c:pt>
                <c:pt idx="11">
                  <c:v>41716.0</c:v>
                </c:pt>
                <c:pt idx="12">
                  <c:v>41717.0</c:v>
                </c:pt>
                <c:pt idx="13">
                  <c:v>41718.0</c:v>
                </c:pt>
                <c:pt idx="14">
                  <c:v>41722.0</c:v>
                </c:pt>
                <c:pt idx="15">
                  <c:v>41723.0</c:v>
                </c:pt>
                <c:pt idx="16">
                  <c:v>41724.0</c:v>
                </c:pt>
                <c:pt idx="17">
                  <c:v>41725.0</c:v>
                </c:pt>
                <c:pt idx="18">
                  <c:v>41726.0</c:v>
                </c:pt>
                <c:pt idx="19">
                  <c:v>41727.0</c:v>
                </c:pt>
                <c:pt idx="20">
                  <c:v>41728.0</c:v>
                </c:pt>
                <c:pt idx="21">
                  <c:v>41729.0</c:v>
                </c:pt>
                <c:pt idx="22">
                  <c:v>41730.0</c:v>
                </c:pt>
                <c:pt idx="23">
                  <c:v>41731.0</c:v>
                </c:pt>
                <c:pt idx="24">
                  <c:v>41732.0</c:v>
                </c:pt>
                <c:pt idx="25">
                  <c:v>41733.0</c:v>
                </c:pt>
                <c:pt idx="26">
                  <c:v>41734.0</c:v>
                </c:pt>
                <c:pt idx="27">
                  <c:v>41735.0</c:v>
                </c:pt>
                <c:pt idx="28">
                  <c:v>41736.0</c:v>
                </c:pt>
                <c:pt idx="29">
                  <c:v>41737.0</c:v>
                </c:pt>
                <c:pt idx="30">
                  <c:v>41738.0</c:v>
                </c:pt>
                <c:pt idx="31">
                  <c:v>41739.0</c:v>
                </c:pt>
                <c:pt idx="32">
                  <c:v>41740.0</c:v>
                </c:pt>
                <c:pt idx="33">
                  <c:v>41741.0</c:v>
                </c:pt>
                <c:pt idx="34">
                  <c:v>41742.0</c:v>
                </c:pt>
                <c:pt idx="35">
                  <c:v>41743.0</c:v>
                </c:pt>
                <c:pt idx="36">
                  <c:v>41744.0</c:v>
                </c:pt>
                <c:pt idx="37">
                  <c:v>41745.0</c:v>
                </c:pt>
                <c:pt idx="38">
                  <c:v>41746.0</c:v>
                </c:pt>
                <c:pt idx="39">
                  <c:v>41747.0</c:v>
                </c:pt>
                <c:pt idx="40">
                  <c:v>41748.0</c:v>
                </c:pt>
                <c:pt idx="41">
                  <c:v>41749.0</c:v>
                </c:pt>
                <c:pt idx="42">
                  <c:v>41750.0</c:v>
                </c:pt>
                <c:pt idx="43">
                  <c:v>41751.0</c:v>
                </c:pt>
                <c:pt idx="44">
                  <c:v>41752.0</c:v>
                </c:pt>
                <c:pt idx="45">
                  <c:v>41753.0</c:v>
                </c:pt>
                <c:pt idx="46">
                  <c:v>41754.0</c:v>
                </c:pt>
                <c:pt idx="47">
                  <c:v>41755.0</c:v>
                </c:pt>
                <c:pt idx="48">
                  <c:v>41756.0</c:v>
                </c:pt>
                <c:pt idx="49">
                  <c:v>41757.0</c:v>
                </c:pt>
                <c:pt idx="50">
                  <c:v>41758.0</c:v>
                </c:pt>
                <c:pt idx="51">
                  <c:v>41759.0</c:v>
                </c:pt>
                <c:pt idx="52">
                  <c:v>41760.0</c:v>
                </c:pt>
                <c:pt idx="53">
                  <c:v>41761.0</c:v>
                </c:pt>
                <c:pt idx="54">
                  <c:v>41762.0</c:v>
                </c:pt>
                <c:pt idx="55">
                  <c:v>41763.0</c:v>
                </c:pt>
                <c:pt idx="56">
                  <c:v>41764.0</c:v>
                </c:pt>
                <c:pt idx="57">
                  <c:v>41765.0</c:v>
                </c:pt>
                <c:pt idx="58">
                  <c:v>41766.0</c:v>
                </c:pt>
                <c:pt idx="59">
                  <c:v>41767.0</c:v>
                </c:pt>
                <c:pt idx="60">
                  <c:v>41768.0</c:v>
                </c:pt>
                <c:pt idx="61">
                  <c:v>41769.0</c:v>
                </c:pt>
                <c:pt idx="62">
                  <c:v>41770.0</c:v>
                </c:pt>
                <c:pt idx="63">
                  <c:v>41771.0</c:v>
                </c:pt>
                <c:pt idx="64">
                  <c:v>41772.0</c:v>
                </c:pt>
                <c:pt idx="65">
                  <c:v>41773.0</c:v>
                </c:pt>
                <c:pt idx="66">
                  <c:v>41774.0</c:v>
                </c:pt>
                <c:pt idx="67">
                  <c:v>41775.0</c:v>
                </c:pt>
                <c:pt idx="68">
                  <c:v>41776.0</c:v>
                </c:pt>
                <c:pt idx="69">
                  <c:v>41777.0</c:v>
                </c:pt>
                <c:pt idx="70">
                  <c:v>41778.0</c:v>
                </c:pt>
                <c:pt idx="71">
                  <c:v>41779.0</c:v>
                </c:pt>
                <c:pt idx="72">
                  <c:v>41780.0</c:v>
                </c:pt>
                <c:pt idx="73">
                  <c:v>41781.0</c:v>
                </c:pt>
                <c:pt idx="74">
                  <c:v>41782.0</c:v>
                </c:pt>
                <c:pt idx="75">
                  <c:v>41783.0</c:v>
                </c:pt>
                <c:pt idx="76">
                  <c:v>41784.0</c:v>
                </c:pt>
                <c:pt idx="77">
                  <c:v>41785.0</c:v>
                </c:pt>
                <c:pt idx="78">
                  <c:v>41786.0</c:v>
                </c:pt>
                <c:pt idx="79">
                  <c:v>41787.0</c:v>
                </c:pt>
                <c:pt idx="80">
                  <c:v>41788.0</c:v>
                </c:pt>
                <c:pt idx="81">
                  <c:v>41789.0</c:v>
                </c:pt>
                <c:pt idx="82">
                  <c:v>41790.0</c:v>
                </c:pt>
                <c:pt idx="83">
                  <c:v>41791.0</c:v>
                </c:pt>
                <c:pt idx="84">
                  <c:v>41792.0</c:v>
                </c:pt>
                <c:pt idx="85">
                  <c:v>41793.0</c:v>
                </c:pt>
                <c:pt idx="86">
                  <c:v>41794.0</c:v>
                </c:pt>
                <c:pt idx="87">
                  <c:v>41795.0</c:v>
                </c:pt>
                <c:pt idx="88">
                  <c:v>41796.0</c:v>
                </c:pt>
                <c:pt idx="89">
                  <c:v>41797.0</c:v>
                </c:pt>
                <c:pt idx="90">
                  <c:v>41798.0</c:v>
                </c:pt>
                <c:pt idx="91">
                  <c:v>41799.0</c:v>
                </c:pt>
                <c:pt idx="92">
                  <c:v>41800.0</c:v>
                </c:pt>
                <c:pt idx="93">
                  <c:v>41801.0</c:v>
                </c:pt>
                <c:pt idx="94">
                  <c:v>41802.0</c:v>
                </c:pt>
                <c:pt idx="95">
                  <c:v>41803.0</c:v>
                </c:pt>
                <c:pt idx="96">
                  <c:v>41804.0</c:v>
                </c:pt>
                <c:pt idx="97">
                  <c:v>41805.0</c:v>
                </c:pt>
                <c:pt idx="98">
                  <c:v>41806.0</c:v>
                </c:pt>
                <c:pt idx="99">
                  <c:v>41807.0</c:v>
                </c:pt>
                <c:pt idx="100">
                  <c:v>41808.0</c:v>
                </c:pt>
                <c:pt idx="101">
                  <c:v>41809.0</c:v>
                </c:pt>
                <c:pt idx="102">
                  <c:v>41810.0</c:v>
                </c:pt>
                <c:pt idx="103">
                  <c:v>41811.0</c:v>
                </c:pt>
                <c:pt idx="104">
                  <c:v>41812.0</c:v>
                </c:pt>
                <c:pt idx="105">
                  <c:v>41813.0</c:v>
                </c:pt>
                <c:pt idx="106">
                  <c:v>41814.0</c:v>
                </c:pt>
                <c:pt idx="107">
                  <c:v>41815.0</c:v>
                </c:pt>
                <c:pt idx="108">
                  <c:v>41816.0</c:v>
                </c:pt>
                <c:pt idx="109">
                  <c:v>41817.0</c:v>
                </c:pt>
                <c:pt idx="110">
                  <c:v>41818.0</c:v>
                </c:pt>
                <c:pt idx="111">
                  <c:v>41819.0</c:v>
                </c:pt>
                <c:pt idx="112">
                  <c:v>41821.0</c:v>
                </c:pt>
                <c:pt idx="113">
                  <c:v>41822.0</c:v>
                </c:pt>
                <c:pt idx="114">
                  <c:v>41823.0</c:v>
                </c:pt>
                <c:pt idx="115">
                  <c:v>41824.0</c:v>
                </c:pt>
                <c:pt idx="116">
                  <c:v>41825.0</c:v>
                </c:pt>
                <c:pt idx="117">
                  <c:v>41826.0</c:v>
                </c:pt>
                <c:pt idx="118">
                  <c:v>41827.0</c:v>
                </c:pt>
                <c:pt idx="119">
                  <c:v>41828.0</c:v>
                </c:pt>
                <c:pt idx="120">
                  <c:v>41829.0</c:v>
                </c:pt>
                <c:pt idx="121">
                  <c:v>41830.0</c:v>
                </c:pt>
                <c:pt idx="122">
                  <c:v>41831.0</c:v>
                </c:pt>
                <c:pt idx="123">
                  <c:v>41832.0</c:v>
                </c:pt>
                <c:pt idx="124">
                  <c:v>41833.0</c:v>
                </c:pt>
                <c:pt idx="125">
                  <c:v>41834.0</c:v>
                </c:pt>
                <c:pt idx="126">
                  <c:v>41835.0</c:v>
                </c:pt>
                <c:pt idx="127">
                  <c:v>41836.0</c:v>
                </c:pt>
                <c:pt idx="128">
                  <c:v>41837.0</c:v>
                </c:pt>
                <c:pt idx="129">
                  <c:v>41838.0</c:v>
                </c:pt>
                <c:pt idx="130">
                  <c:v>41839.0</c:v>
                </c:pt>
                <c:pt idx="131">
                  <c:v>41840.0</c:v>
                </c:pt>
                <c:pt idx="132">
                  <c:v>41841.0</c:v>
                </c:pt>
                <c:pt idx="133">
                  <c:v>41842.0</c:v>
                </c:pt>
                <c:pt idx="134">
                  <c:v>41843.0</c:v>
                </c:pt>
                <c:pt idx="135">
                  <c:v>41844.0</c:v>
                </c:pt>
                <c:pt idx="136">
                  <c:v>41845.0</c:v>
                </c:pt>
                <c:pt idx="137">
                  <c:v>41846.0</c:v>
                </c:pt>
                <c:pt idx="138">
                  <c:v>41847.0</c:v>
                </c:pt>
                <c:pt idx="139">
                  <c:v>41848.0</c:v>
                </c:pt>
                <c:pt idx="140">
                  <c:v>41849.0</c:v>
                </c:pt>
                <c:pt idx="141">
                  <c:v>41850.0</c:v>
                </c:pt>
                <c:pt idx="142">
                  <c:v>41851.0</c:v>
                </c:pt>
                <c:pt idx="143">
                  <c:v>41852.0</c:v>
                </c:pt>
                <c:pt idx="144">
                  <c:v>41853.0</c:v>
                </c:pt>
                <c:pt idx="145">
                  <c:v>41854.0</c:v>
                </c:pt>
                <c:pt idx="146">
                  <c:v>41855.0</c:v>
                </c:pt>
                <c:pt idx="147">
                  <c:v>41856.0</c:v>
                </c:pt>
                <c:pt idx="148">
                  <c:v>41857.0</c:v>
                </c:pt>
                <c:pt idx="149">
                  <c:v>41858.0</c:v>
                </c:pt>
                <c:pt idx="150">
                  <c:v>41859.0</c:v>
                </c:pt>
                <c:pt idx="151">
                  <c:v>41860.0</c:v>
                </c:pt>
                <c:pt idx="152">
                  <c:v>41861.0</c:v>
                </c:pt>
                <c:pt idx="153">
                  <c:v>41862.0</c:v>
                </c:pt>
                <c:pt idx="154">
                  <c:v>41863.0</c:v>
                </c:pt>
                <c:pt idx="155">
                  <c:v>41864.0</c:v>
                </c:pt>
                <c:pt idx="156">
                  <c:v>41865.0</c:v>
                </c:pt>
                <c:pt idx="157">
                  <c:v>41866.0</c:v>
                </c:pt>
                <c:pt idx="158">
                  <c:v>41867.0</c:v>
                </c:pt>
                <c:pt idx="159">
                  <c:v>41868.0</c:v>
                </c:pt>
                <c:pt idx="160">
                  <c:v>41869.0</c:v>
                </c:pt>
                <c:pt idx="161">
                  <c:v>41870.0</c:v>
                </c:pt>
                <c:pt idx="162">
                  <c:v>41872.0</c:v>
                </c:pt>
                <c:pt idx="163">
                  <c:v>41873.0</c:v>
                </c:pt>
                <c:pt idx="164">
                  <c:v>41874.0</c:v>
                </c:pt>
                <c:pt idx="165">
                  <c:v>41875.0</c:v>
                </c:pt>
                <c:pt idx="166">
                  <c:v>41876.0</c:v>
                </c:pt>
                <c:pt idx="167">
                  <c:v>41877.0</c:v>
                </c:pt>
                <c:pt idx="168">
                  <c:v>41878.0</c:v>
                </c:pt>
                <c:pt idx="169">
                  <c:v>41879.0</c:v>
                </c:pt>
                <c:pt idx="170">
                  <c:v>41880.0</c:v>
                </c:pt>
                <c:pt idx="171">
                  <c:v>41881.0</c:v>
                </c:pt>
                <c:pt idx="172">
                  <c:v>41882.0</c:v>
                </c:pt>
                <c:pt idx="173">
                  <c:v>41883.0</c:v>
                </c:pt>
                <c:pt idx="174">
                  <c:v>41884.0</c:v>
                </c:pt>
                <c:pt idx="175">
                  <c:v>41885.0</c:v>
                </c:pt>
                <c:pt idx="176">
                  <c:v>41886.0</c:v>
                </c:pt>
                <c:pt idx="177">
                  <c:v>41887.0</c:v>
                </c:pt>
                <c:pt idx="178">
                  <c:v>41888.0</c:v>
                </c:pt>
                <c:pt idx="179">
                  <c:v>41889.0</c:v>
                </c:pt>
                <c:pt idx="180">
                  <c:v>41890.0</c:v>
                </c:pt>
                <c:pt idx="181">
                  <c:v>41891.0</c:v>
                </c:pt>
                <c:pt idx="182">
                  <c:v>41892.0</c:v>
                </c:pt>
                <c:pt idx="183">
                  <c:v>41893.0</c:v>
                </c:pt>
                <c:pt idx="184">
                  <c:v>41895.0</c:v>
                </c:pt>
                <c:pt idx="185">
                  <c:v>41896.0</c:v>
                </c:pt>
                <c:pt idx="186">
                  <c:v>41897.0</c:v>
                </c:pt>
                <c:pt idx="187">
                  <c:v>41898.0</c:v>
                </c:pt>
                <c:pt idx="188">
                  <c:v>41899.0</c:v>
                </c:pt>
                <c:pt idx="189">
                  <c:v>41900.0</c:v>
                </c:pt>
                <c:pt idx="190">
                  <c:v>41901.0</c:v>
                </c:pt>
                <c:pt idx="191">
                  <c:v>41902.0</c:v>
                </c:pt>
                <c:pt idx="192">
                  <c:v>41903.0</c:v>
                </c:pt>
                <c:pt idx="193">
                  <c:v>41904.0</c:v>
                </c:pt>
                <c:pt idx="194">
                  <c:v>41905.0</c:v>
                </c:pt>
                <c:pt idx="195">
                  <c:v>41906.0</c:v>
                </c:pt>
                <c:pt idx="196">
                  <c:v>41907.0</c:v>
                </c:pt>
                <c:pt idx="197">
                  <c:v>41908.0</c:v>
                </c:pt>
                <c:pt idx="198">
                  <c:v>41909.0</c:v>
                </c:pt>
                <c:pt idx="199">
                  <c:v>41910.0</c:v>
                </c:pt>
                <c:pt idx="200">
                  <c:v>41911.0</c:v>
                </c:pt>
                <c:pt idx="201">
                  <c:v>41912.0</c:v>
                </c:pt>
                <c:pt idx="202">
                  <c:v>41913.0</c:v>
                </c:pt>
                <c:pt idx="203">
                  <c:v>41914.0</c:v>
                </c:pt>
                <c:pt idx="204">
                  <c:v>41915.0</c:v>
                </c:pt>
                <c:pt idx="205">
                  <c:v>41916.0</c:v>
                </c:pt>
                <c:pt idx="206">
                  <c:v>41917.0</c:v>
                </c:pt>
                <c:pt idx="207">
                  <c:v>41918.0</c:v>
                </c:pt>
                <c:pt idx="208">
                  <c:v>41919.0</c:v>
                </c:pt>
                <c:pt idx="209">
                  <c:v>41920.0</c:v>
                </c:pt>
                <c:pt idx="210">
                  <c:v>41921.0</c:v>
                </c:pt>
                <c:pt idx="211">
                  <c:v>41922.0</c:v>
                </c:pt>
                <c:pt idx="212">
                  <c:v>41923.0</c:v>
                </c:pt>
                <c:pt idx="213">
                  <c:v>41924.0</c:v>
                </c:pt>
                <c:pt idx="214">
                  <c:v>41925.0</c:v>
                </c:pt>
                <c:pt idx="215">
                  <c:v>41926.0</c:v>
                </c:pt>
                <c:pt idx="216">
                  <c:v>41927.0</c:v>
                </c:pt>
                <c:pt idx="217">
                  <c:v>41928.0</c:v>
                </c:pt>
                <c:pt idx="218">
                  <c:v>41929.0</c:v>
                </c:pt>
                <c:pt idx="219">
                  <c:v>41930.0</c:v>
                </c:pt>
                <c:pt idx="220">
                  <c:v>41933.0</c:v>
                </c:pt>
                <c:pt idx="221">
                  <c:v>41934.0</c:v>
                </c:pt>
                <c:pt idx="222">
                  <c:v>41935.0</c:v>
                </c:pt>
                <c:pt idx="223">
                  <c:v>41936.0</c:v>
                </c:pt>
                <c:pt idx="224">
                  <c:v>41937.0</c:v>
                </c:pt>
                <c:pt idx="225">
                  <c:v>41938.0</c:v>
                </c:pt>
                <c:pt idx="226">
                  <c:v>41939.0</c:v>
                </c:pt>
                <c:pt idx="227">
                  <c:v>41940.0</c:v>
                </c:pt>
                <c:pt idx="228">
                  <c:v>41941.0</c:v>
                </c:pt>
                <c:pt idx="229">
                  <c:v>41942.0</c:v>
                </c:pt>
                <c:pt idx="230">
                  <c:v>41943.0</c:v>
                </c:pt>
                <c:pt idx="231">
                  <c:v>41944.0</c:v>
                </c:pt>
                <c:pt idx="232">
                  <c:v>41945.0</c:v>
                </c:pt>
                <c:pt idx="233">
                  <c:v>41946.0</c:v>
                </c:pt>
                <c:pt idx="234">
                  <c:v>41947.0</c:v>
                </c:pt>
                <c:pt idx="235">
                  <c:v>41948.0</c:v>
                </c:pt>
                <c:pt idx="236">
                  <c:v>41949.0</c:v>
                </c:pt>
                <c:pt idx="237">
                  <c:v>41950.0</c:v>
                </c:pt>
                <c:pt idx="238">
                  <c:v>41951.0</c:v>
                </c:pt>
                <c:pt idx="239">
                  <c:v>41952.0</c:v>
                </c:pt>
                <c:pt idx="240">
                  <c:v>41953.0</c:v>
                </c:pt>
                <c:pt idx="241">
                  <c:v>41954.0</c:v>
                </c:pt>
                <c:pt idx="242">
                  <c:v>41955.0</c:v>
                </c:pt>
                <c:pt idx="243">
                  <c:v>41956.0</c:v>
                </c:pt>
                <c:pt idx="244">
                  <c:v>41957.0</c:v>
                </c:pt>
                <c:pt idx="245">
                  <c:v>41958.0</c:v>
                </c:pt>
                <c:pt idx="246">
                  <c:v>41959.0</c:v>
                </c:pt>
                <c:pt idx="247">
                  <c:v>41960.0</c:v>
                </c:pt>
                <c:pt idx="248">
                  <c:v>41961.0</c:v>
                </c:pt>
                <c:pt idx="249">
                  <c:v>41962.0</c:v>
                </c:pt>
                <c:pt idx="250">
                  <c:v>41963.0</c:v>
                </c:pt>
                <c:pt idx="251">
                  <c:v>41964.0</c:v>
                </c:pt>
                <c:pt idx="252">
                  <c:v>41965.0</c:v>
                </c:pt>
                <c:pt idx="253">
                  <c:v>41966.0</c:v>
                </c:pt>
                <c:pt idx="254">
                  <c:v>41967.0</c:v>
                </c:pt>
                <c:pt idx="255">
                  <c:v>41968.0</c:v>
                </c:pt>
                <c:pt idx="256">
                  <c:v>41970.0</c:v>
                </c:pt>
                <c:pt idx="257">
                  <c:v>41971.0</c:v>
                </c:pt>
                <c:pt idx="258">
                  <c:v>41972.0</c:v>
                </c:pt>
                <c:pt idx="259">
                  <c:v>41973.0</c:v>
                </c:pt>
                <c:pt idx="260">
                  <c:v>41974.0</c:v>
                </c:pt>
                <c:pt idx="261">
                  <c:v>41975.0</c:v>
                </c:pt>
                <c:pt idx="262">
                  <c:v>41976.0</c:v>
                </c:pt>
                <c:pt idx="263">
                  <c:v>41977.0</c:v>
                </c:pt>
                <c:pt idx="264">
                  <c:v>41978.0</c:v>
                </c:pt>
                <c:pt idx="265">
                  <c:v>41979.0</c:v>
                </c:pt>
                <c:pt idx="266">
                  <c:v>41980.0</c:v>
                </c:pt>
                <c:pt idx="267">
                  <c:v>41981.0</c:v>
                </c:pt>
                <c:pt idx="268">
                  <c:v>41982.0</c:v>
                </c:pt>
                <c:pt idx="269">
                  <c:v>41983.0</c:v>
                </c:pt>
                <c:pt idx="270">
                  <c:v>41984.0</c:v>
                </c:pt>
                <c:pt idx="271">
                  <c:v>41985.0</c:v>
                </c:pt>
                <c:pt idx="272">
                  <c:v>41986.0</c:v>
                </c:pt>
                <c:pt idx="273">
                  <c:v>41987.0</c:v>
                </c:pt>
                <c:pt idx="274">
                  <c:v>41988.0</c:v>
                </c:pt>
                <c:pt idx="275">
                  <c:v>41989.0</c:v>
                </c:pt>
                <c:pt idx="276">
                  <c:v>41990.0</c:v>
                </c:pt>
                <c:pt idx="277">
                  <c:v>41991.0</c:v>
                </c:pt>
                <c:pt idx="278">
                  <c:v>41992.0</c:v>
                </c:pt>
                <c:pt idx="279">
                  <c:v>41993.0</c:v>
                </c:pt>
                <c:pt idx="280">
                  <c:v>41994.0</c:v>
                </c:pt>
                <c:pt idx="281">
                  <c:v>41995.0</c:v>
                </c:pt>
                <c:pt idx="282">
                  <c:v>41996.0</c:v>
                </c:pt>
                <c:pt idx="283">
                  <c:v>41998.0</c:v>
                </c:pt>
                <c:pt idx="284">
                  <c:v>41999.0</c:v>
                </c:pt>
                <c:pt idx="285">
                  <c:v>42000.0</c:v>
                </c:pt>
                <c:pt idx="286">
                  <c:v>42001.0</c:v>
                </c:pt>
                <c:pt idx="287">
                  <c:v>42002.0</c:v>
                </c:pt>
                <c:pt idx="288">
                  <c:v>42003.0</c:v>
                </c:pt>
                <c:pt idx="289">
                  <c:v>42004.0</c:v>
                </c:pt>
                <c:pt idx="290">
                  <c:v>42005.0</c:v>
                </c:pt>
                <c:pt idx="291">
                  <c:v>42006.0</c:v>
                </c:pt>
                <c:pt idx="292">
                  <c:v>42007.0</c:v>
                </c:pt>
                <c:pt idx="293">
                  <c:v>42008.0</c:v>
                </c:pt>
                <c:pt idx="294">
                  <c:v>42009.0</c:v>
                </c:pt>
                <c:pt idx="295">
                  <c:v>42010.0</c:v>
                </c:pt>
                <c:pt idx="296">
                  <c:v>42011.0</c:v>
                </c:pt>
                <c:pt idx="297">
                  <c:v>42012.0</c:v>
                </c:pt>
                <c:pt idx="298">
                  <c:v>42013.0</c:v>
                </c:pt>
                <c:pt idx="299">
                  <c:v>42014.0</c:v>
                </c:pt>
                <c:pt idx="300">
                  <c:v>42015.0</c:v>
                </c:pt>
                <c:pt idx="301">
                  <c:v>42016.0</c:v>
                </c:pt>
                <c:pt idx="302">
                  <c:v>42017.0</c:v>
                </c:pt>
                <c:pt idx="303">
                  <c:v>42018.0</c:v>
                </c:pt>
                <c:pt idx="304">
                  <c:v>42019.0</c:v>
                </c:pt>
                <c:pt idx="305">
                  <c:v>42020.0</c:v>
                </c:pt>
                <c:pt idx="306">
                  <c:v>42021.0</c:v>
                </c:pt>
                <c:pt idx="307">
                  <c:v>42022.0</c:v>
                </c:pt>
                <c:pt idx="308">
                  <c:v>42023.0</c:v>
                </c:pt>
                <c:pt idx="309">
                  <c:v>42024.0</c:v>
                </c:pt>
                <c:pt idx="310">
                  <c:v>42026.0</c:v>
                </c:pt>
                <c:pt idx="311">
                  <c:v>42027.0</c:v>
                </c:pt>
                <c:pt idx="312">
                  <c:v>42028.0</c:v>
                </c:pt>
                <c:pt idx="313">
                  <c:v>42029.0</c:v>
                </c:pt>
                <c:pt idx="314">
                  <c:v>42030.0</c:v>
                </c:pt>
                <c:pt idx="315">
                  <c:v>42031.0</c:v>
                </c:pt>
                <c:pt idx="316">
                  <c:v>42032.0</c:v>
                </c:pt>
                <c:pt idx="317">
                  <c:v>42033.0</c:v>
                </c:pt>
                <c:pt idx="318">
                  <c:v>42034.0</c:v>
                </c:pt>
                <c:pt idx="319">
                  <c:v>42035.0</c:v>
                </c:pt>
                <c:pt idx="320">
                  <c:v>42036.0</c:v>
                </c:pt>
                <c:pt idx="321">
                  <c:v>42037.0</c:v>
                </c:pt>
                <c:pt idx="322">
                  <c:v>42038.0</c:v>
                </c:pt>
                <c:pt idx="323">
                  <c:v>42039.0</c:v>
                </c:pt>
                <c:pt idx="324">
                  <c:v>42040.0</c:v>
                </c:pt>
                <c:pt idx="325">
                  <c:v>42041.0</c:v>
                </c:pt>
                <c:pt idx="326">
                  <c:v>42042.0</c:v>
                </c:pt>
                <c:pt idx="327">
                  <c:v>42043.0</c:v>
                </c:pt>
                <c:pt idx="328">
                  <c:v>42044.0</c:v>
                </c:pt>
                <c:pt idx="329">
                  <c:v>42045.0</c:v>
                </c:pt>
                <c:pt idx="330">
                  <c:v>42046.0</c:v>
                </c:pt>
                <c:pt idx="331">
                  <c:v>42047.0</c:v>
                </c:pt>
                <c:pt idx="332">
                  <c:v>42048.0</c:v>
                </c:pt>
                <c:pt idx="333">
                  <c:v>42049.0</c:v>
                </c:pt>
                <c:pt idx="334">
                  <c:v>42050.0</c:v>
                </c:pt>
                <c:pt idx="335">
                  <c:v>42051.0</c:v>
                </c:pt>
                <c:pt idx="336">
                  <c:v>42052.0</c:v>
                </c:pt>
                <c:pt idx="337">
                  <c:v>42053.0</c:v>
                </c:pt>
                <c:pt idx="338">
                  <c:v>42054.0</c:v>
                </c:pt>
                <c:pt idx="339">
                  <c:v>42056.0</c:v>
                </c:pt>
                <c:pt idx="340">
                  <c:v>42057.0</c:v>
                </c:pt>
                <c:pt idx="341">
                  <c:v>42058.0</c:v>
                </c:pt>
                <c:pt idx="342">
                  <c:v>42059.0</c:v>
                </c:pt>
                <c:pt idx="343">
                  <c:v>42060.0</c:v>
                </c:pt>
                <c:pt idx="344">
                  <c:v>42061.0</c:v>
                </c:pt>
                <c:pt idx="345">
                  <c:v>42062.0</c:v>
                </c:pt>
                <c:pt idx="346">
                  <c:v>42063.0</c:v>
                </c:pt>
                <c:pt idx="347">
                  <c:v>42064.0</c:v>
                </c:pt>
                <c:pt idx="348">
                  <c:v>42065.0</c:v>
                </c:pt>
                <c:pt idx="349">
                  <c:v>42066.0</c:v>
                </c:pt>
                <c:pt idx="350">
                  <c:v>42067.0</c:v>
                </c:pt>
                <c:pt idx="351">
                  <c:v>42068.0</c:v>
                </c:pt>
                <c:pt idx="352">
                  <c:v>42069.0</c:v>
                </c:pt>
                <c:pt idx="353">
                  <c:v>42070.0</c:v>
                </c:pt>
                <c:pt idx="354">
                  <c:v>42071.0</c:v>
                </c:pt>
                <c:pt idx="355">
                  <c:v>42072.0</c:v>
                </c:pt>
                <c:pt idx="356">
                  <c:v>42073.0</c:v>
                </c:pt>
                <c:pt idx="357">
                  <c:v>42075.0</c:v>
                </c:pt>
                <c:pt idx="358">
                  <c:v>42076.0</c:v>
                </c:pt>
                <c:pt idx="359">
                  <c:v>42077.0</c:v>
                </c:pt>
                <c:pt idx="360">
                  <c:v>42078.0</c:v>
                </c:pt>
                <c:pt idx="361">
                  <c:v>42079.0</c:v>
                </c:pt>
                <c:pt idx="362">
                  <c:v>42080.0</c:v>
                </c:pt>
                <c:pt idx="363">
                  <c:v>42081.0</c:v>
                </c:pt>
                <c:pt idx="364">
                  <c:v>42082.0</c:v>
                </c:pt>
                <c:pt idx="365">
                  <c:v>42083.0</c:v>
                </c:pt>
                <c:pt idx="366">
                  <c:v>42084.0</c:v>
                </c:pt>
                <c:pt idx="367">
                  <c:v>42085.0</c:v>
                </c:pt>
                <c:pt idx="368">
                  <c:v>42086.0</c:v>
                </c:pt>
                <c:pt idx="369">
                  <c:v>42087.0</c:v>
                </c:pt>
                <c:pt idx="370">
                  <c:v>42088.0</c:v>
                </c:pt>
                <c:pt idx="371">
                  <c:v>42089.0</c:v>
                </c:pt>
                <c:pt idx="372">
                  <c:v>42090.0</c:v>
                </c:pt>
                <c:pt idx="373">
                  <c:v>42091.0</c:v>
                </c:pt>
                <c:pt idx="374">
                  <c:v>42092.0</c:v>
                </c:pt>
                <c:pt idx="375">
                  <c:v>42093.0</c:v>
                </c:pt>
                <c:pt idx="376">
                  <c:v>42094.0</c:v>
                </c:pt>
                <c:pt idx="377">
                  <c:v>42095.0</c:v>
                </c:pt>
                <c:pt idx="378">
                  <c:v>42096.0</c:v>
                </c:pt>
                <c:pt idx="379">
                  <c:v>42097.0</c:v>
                </c:pt>
                <c:pt idx="380">
                  <c:v>42098.0</c:v>
                </c:pt>
                <c:pt idx="381">
                  <c:v>42099.0</c:v>
                </c:pt>
                <c:pt idx="382">
                  <c:v>42100.0</c:v>
                </c:pt>
                <c:pt idx="383">
                  <c:v>42101.0</c:v>
                </c:pt>
                <c:pt idx="384">
                  <c:v>42102.0</c:v>
                </c:pt>
                <c:pt idx="385">
                  <c:v>42103.0</c:v>
                </c:pt>
                <c:pt idx="386">
                  <c:v>42104.0</c:v>
                </c:pt>
                <c:pt idx="387">
                  <c:v>42105.0</c:v>
                </c:pt>
                <c:pt idx="388">
                  <c:v>42106.0</c:v>
                </c:pt>
                <c:pt idx="389">
                  <c:v>42107.0</c:v>
                </c:pt>
                <c:pt idx="390">
                  <c:v>42108.0</c:v>
                </c:pt>
                <c:pt idx="391">
                  <c:v>42109.0</c:v>
                </c:pt>
                <c:pt idx="392">
                  <c:v>42110.0</c:v>
                </c:pt>
                <c:pt idx="393">
                  <c:v>42112.0</c:v>
                </c:pt>
                <c:pt idx="394">
                  <c:v>42113.0</c:v>
                </c:pt>
                <c:pt idx="395">
                  <c:v>42114.0</c:v>
                </c:pt>
                <c:pt idx="396">
                  <c:v>42115.0</c:v>
                </c:pt>
                <c:pt idx="397">
                  <c:v>42116.0</c:v>
                </c:pt>
                <c:pt idx="398">
                  <c:v>42117.0</c:v>
                </c:pt>
                <c:pt idx="399">
                  <c:v>42118.0</c:v>
                </c:pt>
                <c:pt idx="400">
                  <c:v>42119.0</c:v>
                </c:pt>
                <c:pt idx="401">
                  <c:v>42120.0</c:v>
                </c:pt>
                <c:pt idx="402">
                  <c:v>42121.0</c:v>
                </c:pt>
                <c:pt idx="403">
                  <c:v>42122.0</c:v>
                </c:pt>
                <c:pt idx="404">
                  <c:v>42123.0</c:v>
                </c:pt>
                <c:pt idx="405">
                  <c:v>42124.0</c:v>
                </c:pt>
                <c:pt idx="406">
                  <c:v>42125.0</c:v>
                </c:pt>
                <c:pt idx="407">
                  <c:v>42126.0</c:v>
                </c:pt>
                <c:pt idx="408">
                  <c:v>42127.0</c:v>
                </c:pt>
                <c:pt idx="409">
                  <c:v>42128.0</c:v>
                </c:pt>
                <c:pt idx="410">
                  <c:v>42129.0</c:v>
                </c:pt>
                <c:pt idx="411">
                  <c:v>42130.0</c:v>
                </c:pt>
                <c:pt idx="412">
                  <c:v>42131.0</c:v>
                </c:pt>
                <c:pt idx="413">
                  <c:v>42132.0</c:v>
                </c:pt>
                <c:pt idx="414">
                  <c:v>42133.0</c:v>
                </c:pt>
                <c:pt idx="415">
                  <c:v>42134.0</c:v>
                </c:pt>
                <c:pt idx="416">
                  <c:v>42135.0</c:v>
                </c:pt>
                <c:pt idx="417">
                  <c:v>42136.0</c:v>
                </c:pt>
                <c:pt idx="418">
                  <c:v>42137.0</c:v>
                </c:pt>
                <c:pt idx="419">
                  <c:v>42139.0</c:v>
                </c:pt>
                <c:pt idx="420">
                  <c:v>42140.0</c:v>
                </c:pt>
                <c:pt idx="421">
                  <c:v>42141.0</c:v>
                </c:pt>
                <c:pt idx="422">
                  <c:v>42142.0</c:v>
                </c:pt>
                <c:pt idx="423">
                  <c:v>42143.0</c:v>
                </c:pt>
                <c:pt idx="424">
                  <c:v>42144.0</c:v>
                </c:pt>
                <c:pt idx="425">
                  <c:v>42145.0</c:v>
                </c:pt>
                <c:pt idx="426">
                  <c:v>42146.0</c:v>
                </c:pt>
                <c:pt idx="427">
                  <c:v>42147.0</c:v>
                </c:pt>
                <c:pt idx="428">
                  <c:v>42148.0</c:v>
                </c:pt>
                <c:pt idx="429">
                  <c:v>42149.0</c:v>
                </c:pt>
                <c:pt idx="430">
                  <c:v>42150.0</c:v>
                </c:pt>
                <c:pt idx="431">
                  <c:v>42151.0</c:v>
                </c:pt>
                <c:pt idx="432">
                  <c:v>42152.0</c:v>
                </c:pt>
                <c:pt idx="433">
                  <c:v>42153.0</c:v>
                </c:pt>
                <c:pt idx="434">
                  <c:v>42154.0</c:v>
                </c:pt>
                <c:pt idx="435">
                  <c:v>42155.0</c:v>
                </c:pt>
                <c:pt idx="436">
                  <c:v>42156.0</c:v>
                </c:pt>
                <c:pt idx="437">
                  <c:v>42157.0</c:v>
                </c:pt>
                <c:pt idx="438">
                  <c:v>42158.0</c:v>
                </c:pt>
                <c:pt idx="439">
                  <c:v>42159.0</c:v>
                </c:pt>
                <c:pt idx="440">
                  <c:v>42160.0</c:v>
                </c:pt>
                <c:pt idx="441">
                  <c:v>42161.0</c:v>
                </c:pt>
                <c:pt idx="442">
                  <c:v>42162.0</c:v>
                </c:pt>
                <c:pt idx="443">
                  <c:v>42163.0</c:v>
                </c:pt>
                <c:pt idx="444">
                  <c:v>42164.0</c:v>
                </c:pt>
                <c:pt idx="445">
                  <c:v>42165.0</c:v>
                </c:pt>
                <c:pt idx="446">
                  <c:v>42166.0</c:v>
                </c:pt>
                <c:pt idx="447">
                  <c:v>42167.0</c:v>
                </c:pt>
                <c:pt idx="448">
                  <c:v>42168.0</c:v>
                </c:pt>
                <c:pt idx="449">
                  <c:v>42169.0</c:v>
                </c:pt>
                <c:pt idx="450">
                  <c:v>42170.0</c:v>
                </c:pt>
                <c:pt idx="451">
                  <c:v>42171.0</c:v>
                </c:pt>
                <c:pt idx="452">
                  <c:v>42172.0</c:v>
                </c:pt>
                <c:pt idx="453">
                  <c:v>42173.0</c:v>
                </c:pt>
                <c:pt idx="454">
                  <c:v>42174.0</c:v>
                </c:pt>
                <c:pt idx="455">
                  <c:v>42175.0</c:v>
                </c:pt>
                <c:pt idx="456">
                  <c:v>42176.0</c:v>
                </c:pt>
                <c:pt idx="457">
                  <c:v>42177.0</c:v>
                </c:pt>
                <c:pt idx="458">
                  <c:v>42178.0</c:v>
                </c:pt>
                <c:pt idx="459">
                  <c:v>42179.0</c:v>
                </c:pt>
                <c:pt idx="460">
                  <c:v>42180.0</c:v>
                </c:pt>
                <c:pt idx="461">
                  <c:v>42181.0</c:v>
                </c:pt>
                <c:pt idx="462">
                  <c:v>42182.0</c:v>
                </c:pt>
                <c:pt idx="463">
                  <c:v>42183.0</c:v>
                </c:pt>
                <c:pt idx="464">
                  <c:v>42184.0</c:v>
                </c:pt>
                <c:pt idx="465">
                  <c:v>42185.0</c:v>
                </c:pt>
                <c:pt idx="466">
                  <c:v>42186.0</c:v>
                </c:pt>
                <c:pt idx="467">
                  <c:v>42188.0</c:v>
                </c:pt>
                <c:pt idx="468">
                  <c:v>42189.0</c:v>
                </c:pt>
                <c:pt idx="469">
                  <c:v>42190.0</c:v>
                </c:pt>
                <c:pt idx="470">
                  <c:v>42191.0</c:v>
                </c:pt>
                <c:pt idx="471">
                  <c:v>42192.0</c:v>
                </c:pt>
                <c:pt idx="472">
                  <c:v>42193.0</c:v>
                </c:pt>
                <c:pt idx="473">
                  <c:v>42194.0</c:v>
                </c:pt>
                <c:pt idx="474">
                  <c:v>42195.0</c:v>
                </c:pt>
                <c:pt idx="475">
                  <c:v>42196.0</c:v>
                </c:pt>
                <c:pt idx="476">
                  <c:v>42197.0</c:v>
                </c:pt>
                <c:pt idx="477">
                  <c:v>42198.0</c:v>
                </c:pt>
                <c:pt idx="478">
                  <c:v>42199.0</c:v>
                </c:pt>
                <c:pt idx="479">
                  <c:v>42200.0</c:v>
                </c:pt>
                <c:pt idx="480">
                  <c:v>42201.0</c:v>
                </c:pt>
                <c:pt idx="481">
                  <c:v>42202.0</c:v>
                </c:pt>
                <c:pt idx="482">
                  <c:v>42203.0</c:v>
                </c:pt>
                <c:pt idx="483">
                  <c:v>42204.0</c:v>
                </c:pt>
                <c:pt idx="484">
                  <c:v>42205.0</c:v>
                </c:pt>
                <c:pt idx="485">
                  <c:v>42206.0</c:v>
                </c:pt>
                <c:pt idx="486">
                  <c:v>42207.0</c:v>
                </c:pt>
                <c:pt idx="487">
                  <c:v>42208.0</c:v>
                </c:pt>
                <c:pt idx="488">
                  <c:v>42209.0</c:v>
                </c:pt>
                <c:pt idx="489">
                  <c:v>42210.0</c:v>
                </c:pt>
                <c:pt idx="490">
                  <c:v>42211.0</c:v>
                </c:pt>
                <c:pt idx="491">
                  <c:v>42212.0</c:v>
                </c:pt>
                <c:pt idx="492">
                  <c:v>42213.0</c:v>
                </c:pt>
                <c:pt idx="493">
                  <c:v>42214.0</c:v>
                </c:pt>
                <c:pt idx="494">
                  <c:v>42216.0</c:v>
                </c:pt>
                <c:pt idx="495">
                  <c:v>42217.0</c:v>
                </c:pt>
                <c:pt idx="496">
                  <c:v>42218.0</c:v>
                </c:pt>
                <c:pt idx="497">
                  <c:v>42219.0</c:v>
                </c:pt>
                <c:pt idx="498">
                  <c:v>42220.0</c:v>
                </c:pt>
                <c:pt idx="499">
                  <c:v>42221.0</c:v>
                </c:pt>
                <c:pt idx="500">
                  <c:v>42222.0</c:v>
                </c:pt>
                <c:pt idx="501">
                  <c:v>42223.0</c:v>
                </c:pt>
                <c:pt idx="502">
                  <c:v>42224.0</c:v>
                </c:pt>
                <c:pt idx="503">
                  <c:v>42225.0</c:v>
                </c:pt>
                <c:pt idx="504">
                  <c:v>42226.0</c:v>
                </c:pt>
                <c:pt idx="505">
                  <c:v>42227.0</c:v>
                </c:pt>
                <c:pt idx="506">
                  <c:v>42228.0</c:v>
                </c:pt>
                <c:pt idx="507">
                  <c:v>42229.0</c:v>
                </c:pt>
                <c:pt idx="508">
                  <c:v>42230.0</c:v>
                </c:pt>
                <c:pt idx="509">
                  <c:v>42231.0</c:v>
                </c:pt>
                <c:pt idx="510">
                  <c:v>42232.0</c:v>
                </c:pt>
                <c:pt idx="511">
                  <c:v>42233.0</c:v>
                </c:pt>
                <c:pt idx="512">
                  <c:v>42234.0</c:v>
                </c:pt>
                <c:pt idx="513">
                  <c:v>42235.0</c:v>
                </c:pt>
                <c:pt idx="514">
                  <c:v>42236.0</c:v>
                </c:pt>
                <c:pt idx="515">
                  <c:v>42237.0</c:v>
                </c:pt>
                <c:pt idx="516">
                  <c:v>42238.0</c:v>
                </c:pt>
                <c:pt idx="517">
                  <c:v>42240.0</c:v>
                </c:pt>
                <c:pt idx="518">
                  <c:v>42241.0</c:v>
                </c:pt>
                <c:pt idx="519">
                  <c:v>42242.0</c:v>
                </c:pt>
                <c:pt idx="520">
                  <c:v>42243.0</c:v>
                </c:pt>
                <c:pt idx="521">
                  <c:v>42244.0</c:v>
                </c:pt>
                <c:pt idx="522">
                  <c:v>42245.0</c:v>
                </c:pt>
                <c:pt idx="523">
                  <c:v>42246.0</c:v>
                </c:pt>
                <c:pt idx="524">
                  <c:v>42247.0</c:v>
                </c:pt>
                <c:pt idx="525">
                  <c:v>42248.0</c:v>
                </c:pt>
                <c:pt idx="526">
                  <c:v>42249.0</c:v>
                </c:pt>
                <c:pt idx="527">
                  <c:v>42250.0</c:v>
                </c:pt>
                <c:pt idx="528">
                  <c:v>42251.0</c:v>
                </c:pt>
                <c:pt idx="529">
                  <c:v>42252.0</c:v>
                </c:pt>
                <c:pt idx="530">
                  <c:v>42253.0</c:v>
                </c:pt>
                <c:pt idx="531">
                  <c:v>42254.0</c:v>
                </c:pt>
                <c:pt idx="532">
                  <c:v>42255.0</c:v>
                </c:pt>
                <c:pt idx="533">
                  <c:v>42256.0</c:v>
                </c:pt>
                <c:pt idx="534">
                  <c:v>42257.0</c:v>
                </c:pt>
                <c:pt idx="535">
                  <c:v>42258.0</c:v>
                </c:pt>
                <c:pt idx="536">
                  <c:v>42259.0</c:v>
                </c:pt>
                <c:pt idx="537">
                  <c:v>42260.0</c:v>
                </c:pt>
                <c:pt idx="538">
                  <c:v>42261.0</c:v>
                </c:pt>
                <c:pt idx="539">
                  <c:v>42262.0</c:v>
                </c:pt>
                <c:pt idx="540">
                  <c:v>42263.0</c:v>
                </c:pt>
                <c:pt idx="541">
                  <c:v>42264.0</c:v>
                </c:pt>
                <c:pt idx="542">
                  <c:v>42265.0</c:v>
                </c:pt>
                <c:pt idx="543">
                  <c:v>42266.0</c:v>
                </c:pt>
                <c:pt idx="544">
                  <c:v>42267.0</c:v>
                </c:pt>
                <c:pt idx="545">
                  <c:v>42268.0</c:v>
                </c:pt>
                <c:pt idx="546">
                  <c:v>42269.0</c:v>
                </c:pt>
                <c:pt idx="547">
                  <c:v>42270.0</c:v>
                </c:pt>
                <c:pt idx="548">
                  <c:v>42271.0</c:v>
                </c:pt>
              </c:numCache>
            </c:numRef>
          </c:xVal>
          <c:yVal>
            <c:numRef>
              <c:f>'BH-5'!$H$4:$H$1088</c:f>
              <c:numCache>
                <c:formatCode>General</c:formatCode>
                <c:ptCount val="1085"/>
                <c:pt idx="0">
                  <c:v>6.113321928043621</c:v>
                </c:pt>
                <c:pt idx="1">
                  <c:v>6.168342441051687</c:v>
                </c:pt>
                <c:pt idx="2">
                  <c:v>6.221033409316456</c:v>
                </c:pt>
                <c:pt idx="3">
                  <c:v>6.268483758813558</c:v>
                </c:pt>
                <c:pt idx="4">
                  <c:v>6.289958763078454</c:v>
                </c:pt>
                <c:pt idx="5">
                  <c:v>6.308459605076002</c:v>
                </c:pt>
                <c:pt idx="6">
                  <c:v>6.327690732348786</c:v>
                </c:pt>
                <c:pt idx="7">
                  <c:v>6.355038377869834</c:v>
                </c:pt>
                <c:pt idx="8">
                  <c:v>6.377197895604281</c:v>
                </c:pt>
                <c:pt idx="9">
                  <c:v>6.382366446351514</c:v>
                </c:pt>
                <c:pt idx="10">
                  <c:v>6.40376872234607</c:v>
                </c:pt>
                <c:pt idx="11">
                  <c:v>6.419996869984421</c:v>
                </c:pt>
                <c:pt idx="12">
                  <c:v>6.43327013638667</c:v>
                </c:pt>
                <c:pt idx="13">
                  <c:v>6.43327013638667</c:v>
                </c:pt>
                <c:pt idx="14">
                  <c:v>6.462743087938794</c:v>
                </c:pt>
                <c:pt idx="15">
                  <c:v>6.468636450076194</c:v>
                </c:pt>
                <c:pt idx="16">
                  <c:v>6.47526200315926</c:v>
                </c:pt>
                <c:pt idx="17">
                  <c:v>6.485570058279574</c:v>
                </c:pt>
                <c:pt idx="18">
                  <c:v>6.47894322231173</c:v>
                </c:pt>
                <c:pt idx="19">
                  <c:v>6.483361021308073</c:v>
                </c:pt>
                <c:pt idx="20">
                  <c:v>6.48630642430457</c:v>
                </c:pt>
                <c:pt idx="21">
                  <c:v>6.48630642430457</c:v>
                </c:pt>
                <c:pt idx="22">
                  <c:v>6.48630642430457</c:v>
                </c:pt>
                <c:pt idx="23">
                  <c:v>6.495135639468339</c:v>
                </c:pt>
                <c:pt idx="24">
                  <c:v>6.503966318886222</c:v>
                </c:pt>
                <c:pt idx="25">
                  <c:v>6.503966318886222</c:v>
                </c:pt>
                <c:pt idx="26">
                  <c:v>6.503966318886222</c:v>
                </c:pt>
                <c:pt idx="27">
                  <c:v>6.504701690257196</c:v>
                </c:pt>
                <c:pt idx="28">
                  <c:v>6.524556568572017</c:v>
                </c:pt>
                <c:pt idx="29">
                  <c:v>6.578901911193054</c:v>
                </c:pt>
                <c:pt idx="30">
                  <c:v>6.90166615984173</c:v>
                </c:pt>
                <c:pt idx="31">
                  <c:v>7.455941059688556</c:v>
                </c:pt>
                <c:pt idx="32">
                  <c:v>7.474664062143091</c:v>
                </c:pt>
                <c:pt idx="33">
                  <c:v>7.341539840434939</c:v>
                </c:pt>
                <c:pt idx="34">
                  <c:v>7.235946136211764</c:v>
                </c:pt>
                <c:pt idx="35">
                  <c:v>7.228036617835532</c:v>
                </c:pt>
                <c:pt idx="36">
                  <c:v>7.300650670476378</c:v>
                </c:pt>
                <c:pt idx="37">
                  <c:v>7.34085174503816</c:v>
                </c:pt>
                <c:pt idx="38">
                  <c:v>7.281952270267189</c:v>
                </c:pt>
                <c:pt idx="39">
                  <c:v>7.178337368166924</c:v>
                </c:pt>
                <c:pt idx="40">
                  <c:v>7.096051330504641</c:v>
                </c:pt>
                <c:pt idx="41">
                  <c:v>7.0193593935457</c:v>
                </c:pt>
                <c:pt idx="42">
                  <c:v>6.963540396933314</c:v>
                </c:pt>
                <c:pt idx="43">
                  <c:v>6.918521954661201</c:v>
                </c:pt>
                <c:pt idx="44">
                  <c:v>6.87926254384513</c:v>
                </c:pt>
                <c:pt idx="45">
                  <c:v>6.853061567098605</c:v>
                </c:pt>
                <c:pt idx="46">
                  <c:v>6.818825804995344</c:v>
                </c:pt>
                <c:pt idx="47">
                  <c:v>6.790389900613985</c:v>
                </c:pt>
                <c:pt idx="48">
                  <c:v>6.759740467616143</c:v>
                </c:pt>
                <c:pt idx="49">
                  <c:v>6.743674438665143</c:v>
                </c:pt>
                <c:pt idx="50">
                  <c:v>6.722484851296505</c:v>
                </c:pt>
                <c:pt idx="51">
                  <c:v>6.702744351193347</c:v>
                </c:pt>
                <c:pt idx="52">
                  <c:v>6.695430696780804</c:v>
                </c:pt>
                <c:pt idx="53">
                  <c:v>6.679334128035069</c:v>
                </c:pt>
                <c:pt idx="54">
                  <c:v>6.662497629417231</c:v>
                </c:pt>
                <c:pt idx="55">
                  <c:v>6.645652348051965</c:v>
                </c:pt>
                <c:pt idx="56">
                  <c:v>6.644920065211584</c:v>
                </c:pt>
                <c:pt idx="57">
                  <c:v>6.63685858397855</c:v>
                </c:pt>
                <c:pt idx="58">
                  <c:v>6.627332950043264</c:v>
                </c:pt>
                <c:pt idx="59">
                  <c:v>7.33142119997229</c:v>
                </c:pt>
                <c:pt idx="60">
                  <c:v>9.200089224611392</c:v>
                </c:pt>
                <c:pt idx="61">
                  <c:v>7.97563760285301</c:v>
                </c:pt>
                <c:pt idx="62">
                  <c:v>7.569354629588434</c:v>
                </c:pt>
                <c:pt idx="63">
                  <c:v>7.784527440001359</c:v>
                </c:pt>
                <c:pt idx="64">
                  <c:v>9.497495174575553</c:v>
                </c:pt>
                <c:pt idx="65">
                  <c:v>9.518585554190146</c:v>
                </c:pt>
                <c:pt idx="66">
                  <c:v>20.90997746988238</c:v>
                </c:pt>
                <c:pt idx="67">
                  <c:v>21.35967071936431</c:v>
                </c:pt>
                <c:pt idx="68">
                  <c:v>21.47847830348007</c:v>
                </c:pt>
                <c:pt idx="69">
                  <c:v>21.71244192818482</c:v>
                </c:pt>
                <c:pt idx="70">
                  <c:v>21.41483088515118</c:v>
                </c:pt>
                <c:pt idx="71">
                  <c:v>21.15844383084201</c:v>
                </c:pt>
                <c:pt idx="72">
                  <c:v>17.20466585702434</c:v>
                </c:pt>
                <c:pt idx="73">
                  <c:v>8.92384733592354</c:v>
                </c:pt>
                <c:pt idx="74">
                  <c:v>8.04345732732475</c:v>
                </c:pt>
                <c:pt idx="75">
                  <c:v>7.799304036522865</c:v>
                </c:pt>
                <c:pt idx="76">
                  <c:v>7.621425435291543</c:v>
                </c:pt>
                <c:pt idx="77">
                  <c:v>7.49536796156511</c:v>
                </c:pt>
                <c:pt idx="78">
                  <c:v>9.595085523175956</c:v>
                </c:pt>
                <c:pt idx="79">
                  <c:v>9.210900098690891</c:v>
                </c:pt>
                <c:pt idx="80">
                  <c:v>8.292801976791063</c:v>
                </c:pt>
                <c:pt idx="81">
                  <c:v>8.093343173365533</c:v>
                </c:pt>
                <c:pt idx="82">
                  <c:v>7.825295322387086</c:v>
                </c:pt>
                <c:pt idx="83">
                  <c:v>7.543077724076657</c:v>
                </c:pt>
                <c:pt idx="84">
                  <c:v>7.368773866160029</c:v>
                </c:pt>
                <c:pt idx="85">
                  <c:v>7.243134408571929</c:v>
                </c:pt>
                <c:pt idx="86">
                  <c:v>7.170411615175872</c:v>
                </c:pt>
                <c:pt idx="87">
                  <c:v>7.11773221726342</c:v>
                </c:pt>
                <c:pt idx="88">
                  <c:v>7.081607636352148</c:v>
                </c:pt>
                <c:pt idx="89">
                  <c:v>7.052673881169333</c:v>
                </c:pt>
                <c:pt idx="90">
                  <c:v>7.035301623238803</c:v>
                </c:pt>
                <c:pt idx="91">
                  <c:v>9.519198098912982</c:v>
                </c:pt>
                <c:pt idx="92">
                  <c:v>10.07671815472256</c:v>
                </c:pt>
                <c:pt idx="93">
                  <c:v>8.53349913775308</c:v>
                </c:pt>
                <c:pt idx="94">
                  <c:v>8.029902180675998</c:v>
                </c:pt>
                <c:pt idx="95">
                  <c:v>7.63546774436019</c:v>
                </c:pt>
                <c:pt idx="96">
                  <c:v>7.395240556031839</c:v>
                </c:pt>
                <c:pt idx="97">
                  <c:v>7.24528804121385</c:v>
                </c:pt>
                <c:pt idx="98">
                  <c:v>7.161035235032627</c:v>
                </c:pt>
                <c:pt idx="99">
                  <c:v>7.103286383774618</c:v>
                </c:pt>
                <c:pt idx="100">
                  <c:v>7.066418152138707</c:v>
                </c:pt>
                <c:pt idx="101">
                  <c:v>7.042541436967229</c:v>
                </c:pt>
                <c:pt idx="102">
                  <c:v>7.02733710734593</c:v>
                </c:pt>
                <c:pt idx="103">
                  <c:v>7.012125988525534</c:v>
                </c:pt>
                <c:pt idx="104">
                  <c:v>9.339740992373055</c:v>
                </c:pt>
                <c:pt idx="105">
                  <c:v>10.75252322079152</c:v>
                </c:pt>
                <c:pt idx="106">
                  <c:v>9.617488123454018</c:v>
                </c:pt>
                <c:pt idx="107">
                  <c:v>10.81334939935127</c:v>
                </c:pt>
                <c:pt idx="108">
                  <c:v>9.961126665347096</c:v>
                </c:pt>
                <c:pt idx="109">
                  <c:v>8.571925473672668</c:v>
                </c:pt>
                <c:pt idx="110">
                  <c:v>8.0691827253417</c:v>
                </c:pt>
                <c:pt idx="111">
                  <c:v>7.702236329251461</c:v>
                </c:pt>
                <c:pt idx="112">
                  <c:v>7.327193409901747</c:v>
                </c:pt>
                <c:pt idx="113">
                  <c:v>7.236670931118286</c:v>
                </c:pt>
                <c:pt idx="114">
                  <c:v>7.176179560806784</c:v>
                </c:pt>
                <c:pt idx="115">
                  <c:v>7.136508225828206</c:v>
                </c:pt>
                <c:pt idx="116">
                  <c:v>7.103290092696553</c:v>
                </c:pt>
                <c:pt idx="117">
                  <c:v>7.081608872158998</c:v>
                </c:pt>
                <c:pt idx="118">
                  <c:v>7.070036952709828</c:v>
                </c:pt>
                <c:pt idx="119">
                  <c:v>7.051950336209427</c:v>
                </c:pt>
                <c:pt idx="120">
                  <c:v>7.046161711116877</c:v>
                </c:pt>
                <c:pt idx="121">
                  <c:v>7.033129870085435</c:v>
                </c:pt>
                <c:pt idx="122">
                  <c:v>7.029510477334385</c:v>
                </c:pt>
                <c:pt idx="123">
                  <c:v>7.029510477334385</c:v>
                </c:pt>
                <c:pt idx="124">
                  <c:v>7.029510477334385</c:v>
                </c:pt>
                <c:pt idx="125">
                  <c:v>7.02733710734593</c:v>
                </c:pt>
                <c:pt idx="126">
                  <c:v>7.01647158126036</c:v>
                </c:pt>
                <c:pt idx="127">
                  <c:v>7.028786010864101</c:v>
                </c:pt>
                <c:pt idx="128">
                  <c:v>8.639421138639673</c:v>
                </c:pt>
                <c:pt idx="129">
                  <c:v>9.443752150756421</c:v>
                </c:pt>
                <c:pt idx="130">
                  <c:v>8.30148298142466</c:v>
                </c:pt>
                <c:pt idx="131">
                  <c:v>7.894393074607304</c:v>
                </c:pt>
                <c:pt idx="132">
                  <c:v>7.595767277753962</c:v>
                </c:pt>
                <c:pt idx="133">
                  <c:v>7.416027160548304</c:v>
                </c:pt>
                <c:pt idx="134">
                  <c:v>7.296334700998681</c:v>
                </c:pt>
                <c:pt idx="135">
                  <c:v>7.210042142484478</c:v>
                </c:pt>
                <c:pt idx="136">
                  <c:v>7.167531467450407</c:v>
                </c:pt>
                <c:pt idx="137">
                  <c:v>7.137231058630046</c:v>
                </c:pt>
                <c:pt idx="138">
                  <c:v>7.111237477916394</c:v>
                </c:pt>
                <c:pt idx="139">
                  <c:v>7.098956607617175</c:v>
                </c:pt>
                <c:pt idx="140">
                  <c:v>7.086668047776672</c:v>
                </c:pt>
                <c:pt idx="141">
                  <c:v>7.081608872158998</c:v>
                </c:pt>
                <c:pt idx="142">
                  <c:v>7.074376129397206</c:v>
                </c:pt>
                <c:pt idx="143">
                  <c:v>7.07148330586185</c:v>
                </c:pt>
                <c:pt idx="144">
                  <c:v>7.081608872158998</c:v>
                </c:pt>
                <c:pt idx="145">
                  <c:v>7.098956607617175</c:v>
                </c:pt>
                <c:pt idx="146">
                  <c:v>7.098956607617175</c:v>
                </c:pt>
                <c:pt idx="147">
                  <c:v>7.098956607617175</c:v>
                </c:pt>
                <c:pt idx="148">
                  <c:v>7.091727701468358</c:v>
                </c:pt>
                <c:pt idx="149">
                  <c:v>7.08377703174553</c:v>
                </c:pt>
                <c:pt idx="150">
                  <c:v>7.081608872158998</c:v>
                </c:pt>
                <c:pt idx="151">
                  <c:v>7.081608872158998</c:v>
                </c:pt>
                <c:pt idx="152">
                  <c:v>7.081608872158998</c:v>
                </c:pt>
                <c:pt idx="153">
                  <c:v>7.081608872158998</c:v>
                </c:pt>
                <c:pt idx="154">
                  <c:v>7.081608872158998</c:v>
                </c:pt>
                <c:pt idx="155">
                  <c:v>7.081608872158998</c:v>
                </c:pt>
                <c:pt idx="156">
                  <c:v>7.081608872158998</c:v>
                </c:pt>
                <c:pt idx="157">
                  <c:v>7.081608872158998</c:v>
                </c:pt>
                <c:pt idx="158">
                  <c:v>7.081608872158998</c:v>
                </c:pt>
                <c:pt idx="159">
                  <c:v>8.81351925101369</c:v>
                </c:pt>
                <c:pt idx="160">
                  <c:v>9.689085040236818</c:v>
                </c:pt>
                <c:pt idx="161">
                  <c:v>8.426152147523145</c:v>
                </c:pt>
                <c:pt idx="162">
                  <c:v>7.702290276980539</c:v>
                </c:pt>
                <c:pt idx="163">
                  <c:v>7.508900236908167</c:v>
                </c:pt>
                <c:pt idx="164">
                  <c:v>7.378102513843868</c:v>
                </c:pt>
                <c:pt idx="165">
                  <c:v>7.298499750065626</c:v>
                </c:pt>
                <c:pt idx="166">
                  <c:v>7.241715021678349</c:v>
                </c:pt>
                <c:pt idx="167">
                  <c:v>7.201405304451752</c:v>
                </c:pt>
                <c:pt idx="168">
                  <c:v>7.180509285137357</c:v>
                </c:pt>
                <c:pt idx="169">
                  <c:v>7.166090536774425</c:v>
                </c:pt>
                <c:pt idx="170">
                  <c:v>7.15238676081587</c:v>
                </c:pt>
                <c:pt idx="171">
                  <c:v>7.150944461956223</c:v>
                </c:pt>
                <c:pt idx="172">
                  <c:v>7.144448787815888</c:v>
                </c:pt>
                <c:pt idx="173">
                  <c:v>7.13362441420034</c:v>
                </c:pt>
                <c:pt idx="174">
                  <c:v>7.13362441420034</c:v>
                </c:pt>
                <c:pt idx="175">
                  <c:v>7.131457946485614</c:v>
                </c:pt>
                <c:pt idx="176">
                  <c:v>7.130735810051934</c:v>
                </c:pt>
                <c:pt idx="177">
                  <c:v>7.132902248559621</c:v>
                </c:pt>
                <c:pt idx="178">
                  <c:v>7.127125273908794</c:v>
                </c:pt>
                <c:pt idx="179">
                  <c:v>7.13362441420034</c:v>
                </c:pt>
                <c:pt idx="180">
                  <c:v>7.13362441420034</c:v>
                </c:pt>
                <c:pt idx="181">
                  <c:v>7.13362441420034</c:v>
                </c:pt>
                <c:pt idx="182">
                  <c:v>7.132180092654784</c:v>
                </c:pt>
                <c:pt idx="183">
                  <c:v>7.13362441420034</c:v>
                </c:pt>
                <c:pt idx="184">
                  <c:v>7.13362441420034</c:v>
                </c:pt>
                <c:pt idx="185">
                  <c:v>7.13362441420034</c:v>
                </c:pt>
                <c:pt idx="186">
                  <c:v>7.13362441420034</c:v>
                </c:pt>
                <c:pt idx="187">
                  <c:v>7.13362441420034</c:v>
                </c:pt>
                <c:pt idx="188">
                  <c:v>7.13362441420034</c:v>
                </c:pt>
                <c:pt idx="189">
                  <c:v>7.13362441420034</c:v>
                </c:pt>
                <c:pt idx="190">
                  <c:v>7.13362441420034</c:v>
                </c:pt>
                <c:pt idx="191">
                  <c:v>7.13362441420034</c:v>
                </c:pt>
                <c:pt idx="192">
                  <c:v>7.13362441420034</c:v>
                </c:pt>
                <c:pt idx="193">
                  <c:v>7.13362441420034</c:v>
                </c:pt>
                <c:pt idx="194">
                  <c:v>7.134345971064906</c:v>
                </c:pt>
                <c:pt idx="195">
                  <c:v>7.134345971064906</c:v>
                </c:pt>
                <c:pt idx="196">
                  <c:v>7.13362441420034</c:v>
                </c:pt>
                <c:pt idx="197">
                  <c:v>7.145892202896714</c:v>
                </c:pt>
                <c:pt idx="198">
                  <c:v>7.144448787815888</c:v>
                </c:pt>
                <c:pt idx="199">
                  <c:v>7.140118775903431</c:v>
                </c:pt>
                <c:pt idx="200">
                  <c:v>7.144448787815888</c:v>
                </c:pt>
                <c:pt idx="201">
                  <c:v>7.150944461956223</c:v>
                </c:pt>
                <c:pt idx="202">
                  <c:v>7.147335656868476</c:v>
                </c:pt>
                <c:pt idx="203">
                  <c:v>7.134345971064906</c:v>
                </c:pt>
                <c:pt idx="204">
                  <c:v>7.134345971064906</c:v>
                </c:pt>
                <c:pt idx="205">
                  <c:v>7.13362441420034</c:v>
                </c:pt>
                <c:pt idx="206">
                  <c:v>7.13362441420034</c:v>
                </c:pt>
                <c:pt idx="207">
                  <c:v>7.134345971064906</c:v>
                </c:pt>
                <c:pt idx="208">
                  <c:v>7.13362441420034</c:v>
                </c:pt>
                <c:pt idx="209">
                  <c:v>7.13506753764907</c:v>
                </c:pt>
                <c:pt idx="210">
                  <c:v>7.13362441420034</c:v>
                </c:pt>
                <c:pt idx="211">
                  <c:v>7.13362441420034</c:v>
                </c:pt>
                <c:pt idx="212">
                  <c:v>9.90040739858698</c:v>
                </c:pt>
                <c:pt idx="213">
                  <c:v>9.442598323853498</c:v>
                </c:pt>
                <c:pt idx="214">
                  <c:v>10.36831312819181</c:v>
                </c:pt>
                <c:pt idx="215">
                  <c:v>9.47150652625817</c:v>
                </c:pt>
                <c:pt idx="216">
                  <c:v>8.449202363901561</c:v>
                </c:pt>
                <c:pt idx="217">
                  <c:v>8.014608475490526</c:v>
                </c:pt>
                <c:pt idx="218">
                  <c:v>7.714338715746043</c:v>
                </c:pt>
                <c:pt idx="219">
                  <c:v>7.524601949649176</c:v>
                </c:pt>
                <c:pt idx="220">
                  <c:v>7.285574949457338</c:v>
                </c:pt>
                <c:pt idx="221">
                  <c:v>7.2489108856813</c:v>
                </c:pt>
                <c:pt idx="222">
                  <c:v>7.217250482187716</c:v>
                </c:pt>
                <c:pt idx="223">
                  <c:v>7.202127774631878</c:v>
                </c:pt>
                <c:pt idx="224">
                  <c:v>7.185556141953707</c:v>
                </c:pt>
                <c:pt idx="225">
                  <c:v>7.18195119573068</c:v>
                </c:pt>
                <c:pt idx="226">
                  <c:v>7.168254611296486</c:v>
                </c:pt>
                <c:pt idx="227">
                  <c:v>7.168254611296486</c:v>
                </c:pt>
                <c:pt idx="228">
                  <c:v>7.15959883757264</c:v>
                </c:pt>
                <c:pt idx="229">
                  <c:v>7.150944461956223</c:v>
                </c:pt>
                <c:pt idx="230">
                  <c:v>7.150944461956223</c:v>
                </c:pt>
                <c:pt idx="231">
                  <c:v>7.148057398439001</c:v>
                </c:pt>
                <c:pt idx="232">
                  <c:v>7.13362441420034</c:v>
                </c:pt>
                <c:pt idx="233">
                  <c:v>7.13362441420034</c:v>
                </c:pt>
                <c:pt idx="234">
                  <c:v>8.147466182995068</c:v>
                </c:pt>
                <c:pt idx="235">
                  <c:v>10.4387789327839</c:v>
                </c:pt>
                <c:pt idx="236">
                  <c:v>10.22113581981448</c:v>
                </c:pt>
                <c:pt idx="237">
                  <c:v>9.70064181918566</c:v>
                </c:pt>
                <c:pt idx="238">
                  <c:v>9.041854271086373</c:v>
                </c:pt>
                <c:pt idx="239">
                  <c:v>8.326375315913863</c:v>
                </c:pt>
                <c:pt idx="240">
                  <c:v>7.915556892969125</c:v>
                </c:pt>
                <c:pt idx="241">
                  <c:v>7.641982996623183</c:v>
                </c:pt>
                <c:pt idx="242">
                  <c:v>7.46679838449607</c:v>
                </c:pt>
                <c:pt idx="243">
                  <c:v>7.357325020485423</c:v>
                </c:pt>
                <c:pt idx="244">
                  <c:v>7.287728426163033</c:v>
                </c:pt>
                <c:pt idx="245">
                  <c:v>7.236680226533123</c:v>
                </c:pt>
                <c:pt idx="246">
                  <c:v>7.197804246026558</c:v>
                </c:pt>
                <c:pt idx="247">
                  <c:v>7.174021167536694</c:v>
                </c:pt>
                <c:pt idx="248">
                  <c:v>7.161041369426675</c:v>
                </c:pt>
                <c:pt idx="249">
                  <c:v>7.146613925021147</c:v>
                </c:pt>
                <c:pt idx="250">
                  <c:v>7.13001368335354</c:v>
                </c:pt>
                <c:pt idx="251">
                  <c:v>7.114850034614546</c:v>
                </c:pt>
                <c:pt idx="252">
                  <c:v>7.098956607617175</c:v>
                </c:pt>
                <c:pt idx="253">
                  <c:v>9.725543000474568</c:v>
                </c:pt>
                <c:pt idx="254">
                  <c:v>9.606105607704151</c:v>
                </c:pt>
                <c:pt idx="255">
                  <c:v>9.21293281302714</c:v>
                </c:pt>
                <c:pt idx="256">
                  <c:v>8.028519447580928</c:v>
                </c:pt>
                <c:pt idx="257">
                  <c:v>7.686671337698462</c:v>
                </c:pt>
                <c:pt idx="258">
                  <c:v>7.486060966053103</c:v>
                </c:pt>
                <c:pt idx="259">
                  <c:v>7.345845273470474</c:v>
                </c:pt>
                <c:pt idx="260">
                  <c:v>7.24962035975263</c:v>
                </c:pt>
                <c:pt idx="261">
                  <c:v>7.190597282460446</c:v>
                </c:pt>
                <c:pt idx="262">
                  <c:v>7.158155698863974</c:v>
                </c:pt>
                <c:pt idx="263">
                  <c:v>7.119180477629044</c:v>
                </c:pt>
                <c:pt idx="264">
                  <c:v>7.094619146820875</c:v>
                </c:pt>
                <c:pt idx="265">
                  <c:v>7.075099359705398</c:v>
                </c:pt>
                <c:pt idx="266">
                  <c:v>7.060633521297135</c:v>
                </c:pt>
                <c:pt idx="267">
                  <c:v>7.046885795332818</c:v>
                </c:pt>
                <c:pt idx="268">
                  <c:v>7.041817411521925</c:v>
                </c:pt>
                <c:pt idx="269">
                  <c:v>7.029510477334385</c:v>
                </c:pt>
                <c:pt idx="270">
                  <c:v>7.022266253946905</c:v>
                </c:pt>
                <c:pt idx="271">
                  <c:v>7.012125988525534</c:v>
                </c:pt>
                <c:pt idx="272">
                  <c:v>7.000529165751887</c:v>
                </c:pt>
                <c:pt idx="273">
                  <c:v>6.994731696868143</c:v>
                </c:pt>
                <c:pt idx="274">
                  <c:v>6.994731696868143</c:v>
                </c:pt>
                <c:pt idx="275">
                  <c:v>6.98312920437223</c:v>
                </c:pt>
                <c:pt idx="276">
                  <c:v>6.9773289017025</c:v>
                </c:pt>
                <c:pt idx="277">
                  <c:v>9.93268421827498</c:v>
                </c:pt>
                <c:pt idx="278">
                  <c:v>9.96993302204939</c:v>
                </c:pt>
                <c:pt idx="279">
                  <c:v>9.68675123982161</c:v>
                </c:pt>
                <c:pt idx="280">
                  <c:v>9.370288294729824</c:v>
                </c:pt>
                <c:pt idx="281">
                  <c:v>9.08143647785757</c:v>
                </c:pt>
                <c:pt idx="282">
                  <c:v>9.037835182869081</c:v>
                </c:pt>
                <c:pt idx="283">
                  <c:v>9.014458525082551</c:v>
                </c:pt>
                <c:pt idx="284">
                  <c:v>8.774824356590818</c:v>
                </c:pt>
                <c:pt idx="285">
                  <c:v>8.604133600797663</c:v>
                </c:pt>
                <c:pt idx="286">
                  <c:v>8.13268529887369</c:v>
                </c:pt>
                <c:pt idx="287">
                  <c:v>7.73267121376216</c:v>
                </c:pt>
                <c:pt idx="288">
                  <c:v>7.481753020826984</c:v>
                </c:pt>
                <c:pt idx="289">
                  <c:v>7.31642377200013</c:v>
                </c:pt>
                <c:pt idx="290">
                  <c:v>8.261059137160867</c:v>
                </c:pt>
                <c:pt idx="291">
                  <c:v>9.763797701057351</c:v>
                </c:pt>
                <c:pt idx="292">
                  <c:v>9.703696756491764</c:v>
                </c:pt>
                <c:pt idx="293">
                  <c:v>9.635457470740778</c:v>
                </c:pt>
                <c:pt idx="294">
                  <c:v>9.337214710086893</c:v>
                </c:pt>
                <c:pt idx="295">
                  <c:v>9.026837328263386</c:v>
                </c:pt>
                <c:pt idx="296">
                  <c:v>9.0922056063263</c:v>
                </c:pt>
                <c:pt idx="297">
                  <c:v>8.948431252663636</c:v>
                </c:pt>
                <c:pt idx="298">
                  <c:v>8.687315326834462</c:v>
                </c:pt>
                <c:pt idx="299">
                  <c:v>8.496185165892358</c:v>
                </c:pt>
                <c:pt idx="300">
                  <c:v>9.12994633960694</c:v>
                </c:pt>
                <c:pt idx="301">
                  <c:v>9.55247645451902</c:v>
                </c:pt>
                <c:pt idx="302">
                  <c:v>9.27904496836287</c:v>
                </c:pt>
                <c:pt idx="303">
                  <c:v>9.068706325316537</c:v>
                </c:pt>
                <c:pt idx="304">
                  <c:v>8.893007455784434</c:v>
                </c:pt>
                <c:pt idx="305">
                  <c:v>8.75028202948729</c:v>
                </c:pt>
                <c:pt idx="306">
                  <c:v>8.51730314167534</c:v>
                </c:pt>
                <c:pt idx="307">
                  <c:v>8.504254306874098</c:v>
                </c:pt>
                <c:pt idx="308">
                  <c:v>8.19640407233329</c:v>
                </c:pt>
                <c:pt idx="309">
                  <c:v>7.770104675153908</c:v>
                </c:pt>
                <c:pt idx="310">
                  <c:v>9.128057450894836</c:v>
                </c:pt>
                <c:pt idx="311">
                  <c:v>9.497937670040762</c:v>
                </c:pt>
                <c:pt idx="312">
                  <c:v>9.212300802344583</c:v>
                </c:pt>
                <c:pt idx="313">
                  <c:v>8.931153479811448</c:v>
                </c:pt>
                <c:pt idx="314">
                  <c:v>8.912753956993025</c:v>
                </c:pt>
                <c:pt idx="315">
                  <c:v>8.787278839028815</c:v>
                </c:pt>
                <c:pt idx="316">
                  <c:v>8.676948858218226</c:v>
                </c:pt>
                <c:pt idx="317">
                  <c:v>8.553223103839091</c:v>
                </c:pt>
                <c:pt idx="318">
                  <c:v>8.590371520750772</c:v>
                </c:pt>
                <c:pt idx="319">
                  <c:v>8.307829557491034</c:v>
                </c:pt>
                <c:pt idx="320">
                  <c:v>9.270121448908265</c:v>
                </c:pt>
                <c:pt idx="321">
                  <c:v>9.473128668839038</c:v>
                </c:pt>
                <c:pt idx="322">
                  <c:v>9.25363703107264</c:v>
                </c:pt>
                <c:pt idx="323">
                  <c:v>9.034865990256113</c:v>
                </c:pt>
                <c:pt idx="324">
                  <c:v>8.526172696047677</c:v>
                </c:pt>
                <c:pt idx="325">
                  <c:v>7.927395547173234</c:v>
                </c:pt>
                <c:pt idx="326">
                  <c:v>7.567261185007533</c:v>
                </c:pt>
                <c:pt idx="327">
                  <c:v>7.352966256234738</c:v>
                </c:pt>
                <c:pt idx="328">
                  <c:v>7.197058410820436</c:v>
                </c:pt>
                <c:pt idx="329">
                  <c:v>7.110502631077344</c:v>
                </c:pt>
                <c:pt idx="330">
                  <c:v>7.046153066195778</c:v>
                </c:pt>
                <c:pt idx="331">
                  <c:v>6.992551853804373</c:v>
                </c:pt>
                <c:pt idx="332">
                  <c:v>6.956280790887915</c:v>
                </c:pt>
                <c:pt idx="333">
                  <c:v>6.920703308811915</c:v>
                </c:pt>
                <c:pt idx="334">
                  <c:v>6.902534029889943</c:v>
                </c:pt>
                <c:pt idx="335">
                  <c:v>6.877807729911316</c:v>
                </c:pt>
                <c:pt idx="336">
                  <c:v>6.85961530223183</c:v>
                </c:pt>
                <c:pt idx="337">
                  <c:v>6.85524905236723</c:v>
                </c:pt>
                <c:pt idx="338">
                  <c:v>6.83922840098384</c:v>
                </c:pt>
                <c:pt idx="339">
                  <c:v>6.820285697244848</c:v>
                </c:pt>
                <c:pt idx="340">
                  <c:v>7.314492151853884</c:v>
                </c:pt>
                <c:pt idx="341">
                  <c:v>9.57644242370899</c:v>
                </c:pt>
                <c:pt idx="342">
                  <c:v>9.51657424010609</c:v>
                </c:pt>
                <c:pt idx="343">
                  <c:v>9.381728150552822</c:v>
                </c:pt>
                <c:pt idx="344">
                  <c:v>9.220008696570668</c:v>
                </c:pt>
                <c:pt idx="345">
                  <c:v>9.041519224320712</c:v>
                </c:pt>
                <c:pt idx="346">
                  <c:v>9.05666722312845</c:v>
                </c:pt>
                <c:pt idx="347">
                  <c:v>9.049220917218925</c:v>
                </c:pt>
                <c:pt idx="348">
                  <c:v>8.913318888785868</c:v>
                </c:pt>
                <c:pt idx="349">
                  <c:v>8.47561121633626</c:v>
                </c:pt>
                <c:pt idx="350">
                  <c:v>8.34497965490986</c:v>
                </c:pt>
                <c:pt idx="351">
                  <c:v>8.41502169124928</c:v>
                </c:pt>
                <c:pt idx="352">
                  <c:v>7.959808509958924</c:v>
                </c:pt>
                <c:pt idx="353">
                  <c:v>14.53947531408591</c:v>
                </c:pt>
                <c:pt idx="354">
                  <c:v>21.38134120953118</c:v>
                </c:pt>
                <c:pt idx="355">
                  <c:v>21.57859530289742</c:v>
                </c:pt>
                <c:pt idx="356">
                  <c:v>21.14452361550324</c:v>
                </c:pt>
                <c:pt idx="357">
                  <c:v>21.59902411879145</c:v>
                </c:pt>
                <c:pt idx="358">
                  <c:v>21.60534101685339</c:v>
                </c:pt>
                <c:pt idx="359">
                  <c:v>21.6141733713125</c:v>
                </c:pt>
                <c:pt idx="360">
                  <c:v>21.6116494927452</c:v>
                </c:pt>
                <c:pt idx="361">
                  <c:v>21.59744958697693</c:v>
                </c:pt>
                <c:pt idx="362">
                  <c:v>21.58228344289083</c:v>
                </c:pt>
                <c:pt idx="363">
                  <c:v>21.56551794491928</c:v>
                </c:pt>
                <c:pt idx="364">
                  <c:v>21.55221970478368</c:v>
                </c:pt>
                <c:pt idx="365">
                  <c:v>21.55950500133572</c:v>
                </c:pt>
                <c:pt idx="366">
                  <c:v>21.58828402318956</c:v>
                </c:pt>
                <c:pt idx="367">
                  <c:v>21.58007112772815</c:v>
                </c:pt>
                <c:pt idx="368">
                  <c:v>21.58544526978641</c:v>
                </c:pt>
                <c:pt idx="369">
                  <c:v>21.57342926314902</c:v>
                </c:pt>
                <c:pt idx="370">
                  <c:v>21.54968510464823</c:v>
                </c:pt>
                <c:pt idx="371">
                  <c:v>21.5427144263163</c:v>
                </c:pt>
                <c:pt idx="372">
                  <c:v>21.54239738548327</c:v>
                </c:pt>
                <c:pt idx="373">
                  <c:v>21.53351627638323</c:v>
                </c:pt>
                <c:pt idx="374">
                  <c:v>21.52399662232034</c:v>
                </c:pt>
                <c:pt idx="375">
                  <c:v>21.52558426962301</c:v>
                </c:pt>
                <c:pt idx="376">
                  <c:v>#N/A</c:v>
                </c:pt>
                <c:pt idx="377">
                  <c:v>#N/A</c:v>
                </c:pt>
                <c:pt idx="378">
                  <c:v>#N/A</c:v>
                </c:pt>
                <c:pt idx="379">
                  <c:v>21.49857458873857</c:v>
                </c:pt>
                <c:pt idx="380">
                  <c:v>21.51129098702503</c:v>
                </c:pt>
                <c:pt idx="381">
                  <c:v>21.52239746011085</c:v>
                </c:pt>
                <c:pt idx="382">
                  <c:v>21.54873664720908</c:v>
                </c:pt>
                <c:pt idx="383">
                  <c:v>21.5414450269188</c:v>
                </c:pt>
                <c:pt idx="384">
                  <c:v>21.527804221932</c:v>
                </c:pt>
                <c:pt idx="385">
                  <c:v>21.51796349802927</c:v>
                </c:pt>
                <c:pt idx="386">
                  <c:v>21.52082124456638</c:v>
                </c:pt>
                <c:pt idx="387">
                  <c:v>21.5170092389383</c:v>
                </c:pt>
                <c:pt idx="388">
                  <c:v>21.50302629824435</c:v>
                </c:pt>
                <c:pt idx="389">
                  <c:v>21.5119153362557</c:v>
                </c:pt>
                <c:pt idx="390">
                  <c:v>21.61256421163221</c:v>
                </c:pt>
                <c:pt idx="391">
                  <c:v>21.64787577978626</c:v>
                </c:pt>
                <c:pt idx="392">
                  <c:v>21.64000912756515</c:v>
                </c:pt>
                <c:pt idx="393">
                  <c:v>21.44544842326972</c:v>
                </c:pt>
                <c:pt idx="394">
                  <c:v>21.65916113678523</c:v>
                </c:pt>
                <c:pt idx="395">
                  <c:v>21.66139595961365</c:v>
                </c:pt>
                <c:pt idx="396">
                  <c:v>21.67458885760033</c:v>
                </c:pt>
                <c:pt idx="397">
                  <c:v>21.68776990681717</c:v>
                </c:pt>
                <c:pt idx="398">
                  <c:v>21.6899654647117</c:v>
                </c:pt>
                <c:pt idx="399">
                  <c:v>21.70030274203118</c:v>
                </c:pt>
                <c:pt idx="400">
                  <c:v>21.54619810793173</c:v>
                </c:pt>
                <c:pt idx="401">
                  <c:v>21.55570496988063</c:v>
                </c:pt>
                <c:pt idx="402">
                  <c:v>21.55950119301501</c:v>
                </c:pt>
                <c:pt idx="403">
                  <c:v>21.54905240573921</c:v>
                </c:pt>
                <c:pt idx="404">
                  <c:v>21.55285596763231</c:v>
                </c:pt>
                <c:pt idx="405">
                  <c:v>21.55665651334721</c:v>
                </c:pt>
                <c:pt idx="406">
                  <c:v>21.56013926316868</c:v>
                </c:pt>
                <c:pt idx="407">
                  <c:v>21.56140586784906</c:v>
                </c:pt>
                <c:pt idx="408">
                  <c:v>21.5544379993425</c:v>
                </c:pt>
                <c:pt idx="409">
                  <c:v>21.55032099480374</c:v>
                </c:pt>
                <c:pt idx="410">
                  <c:v>21.74787140168172</c:v>
                </c:pt>
                <c:pt idx="411">
                  <c:v>21.85768025452067</c:v>
                </c:pt>
                <c:pt idx="412">
                  <c:v>21.85241038830122</c:v>
                </c:pt>
                <c:pt idx="413">
                  <c:v>21.86695927420622</c:v>
                </c:pt>
                <c:pt idx="414">
                  <c:v>21.87316679003438</c:v>
                </c:pt>
                <c:pt idx="415">
                  <c:v>21.75531660078308</c:v>
                </c:pt>
                <c:pt idx="416">
                  <c:v>21.67490173228594</c:v>
                </c:pt>
                <c:pt idx="417">
                  <c:v>21.69999147175824</c:v>
                </c:pt>
                <c:pt idx="418">
                  <c:v>21.72253801257008</c:v>
                </c:pt>
                <c:pt idx="419">
                  <c:v>21.80987746232992</c:v>
                </c:pt>
                <c:pt idx="420">
                  <c:v>21.81267546121956</c:v>
                </c:pt>
                <c:pt idx="421">
                  <c:v>21.82199519441325</c:v>
                </c:pt>
                <c:pt idx="422">
                  <c:v>21.84279716516037</c:v>
                </c:pt>
                <c:pt idx="423">
                  <c:v>21.83781503194394</c:v>
                </c:pt>
                <c:pt idx="424">
                  <c:v>21.81858177320152</c:v>
                </c:pt>
                <c:pt idx="425">
                  <c:v>21.8219983237834</c:v>
                </c:pt>
                <c:pt idx="426">
                  <c:v>21.84062648795332</c:v>
                </c:pt>
                <c:pt idx="427">
                  <c:v>21.86449615283918</c:v>
                </c:pt>
                <c:pt idx="428">
                  <c:v>21.88183135210726</c:v>
                </c:pt>
                <c:pt idx="429">
                  <c:v>21.8870899099167</c:v>
                </c:pt>
                <c:pt idx="430">
                  <c:v>21.87625279258629</c:v>
                </c:pt>
                <c:pt idx="431">
                  <c:v>21.88800968205862</c:v>
                </c:pt>
                <c:pt idx="432">
                  <c:v>21.88677434188288</c:v>
                </c:pt>
                <c:pt idx="433">
                  <c:v>21.91488099285574</c:v>
                </c:pt>
                <c:pt idx="434">
                  <c:v>21.91520408913318</c:v>
                </c:pt>
                <c:pt idx="435">
                  <c:v>21.92291858226618</c:v>
                </c:pt>
                <c:pt idx="436">
                  <c:v>21.93001152275134</c:v>
                </c:pt>
                <c:pt idx="437">
                  <c:v>21.94603670252408</c:v>
                </c:pt>
                <c:pt idx="438">
                  <c:v>21.94110548830132</c:v>
                </c:pt>
                <c:pt idx="439">
                  <c:v>21.92044588468212</c:v>
                </c:pt>
                <c:pt idx="440">
                  <c:v>21.92641928666274</c:v>
                </c:pt>
                <c:pt idx="441">
                  <c:v>22.0784693413226</c:v>
                </c:pt>
                <c:pt idx="442">
                  <c:v>22.10957408861472</c:v>
                </c:pt>
                <c:pt idx="443">
                  <c:v>21.97096428872517</c:v>
                </c:pt>
                <c:pt idx="444">
                  <c:v>21.74055364828558</c:v>
                </c:pt>
                <c:pt idx="445">
                  <c:v>21.69570200336958</c:v>
                </c:pt>
                <c:pt idx="446">
                  <c:v>22.02720763910403</c:v>
                </c:pt>
                <c:pt idx="447">
                  <c:v>22.25268879290483</c:v>
                </c:pt>
                <c:pt idx="448">
                  <c:v>22.19306980005462</c:v>
                </c:pt>
                <c:pt idx="449">
                  <c:v>22.01486997022878</c:v>
                </c:pt>
                <c:pt idx="450">
                  <c:v>21.74146370963193</c:v>
                </c:pt>
                <c:pt idx="451">
                  <c:v>21.44627266240439</c:v>
                </c:pt>
                <c:pt idx="452">
                  <c:v>21.77542127655718</c:v>
                </c:pt>
                <c:pt idx="453">
                  <c:v>22.03783538626374</c:v>
                </c:pt>
                <c:pt idx="454">
                  <c:v>22.0332411230008</c:v>
                </c:pt>
                <c:pt idx="455">
                  <c:v>22.01731677962628</c:v>
                </c:pt>
                <c:pt idx="456">
                  <c:v>22.01884883238905</c:v>
                </c:pt>
                <c:pt idx="457">
                  <c:v>22.01179542996027</c:v>
                </c:pt>
                <c:pt idx="458">
                  <c:v>21.99737667374541</c:v>
                </c:pt>
                <c:pt idx="459">
                  <c:v>22.08926806474968</c:v>
                </c:pt>
                <c:pt idx="460">
                  <c:v>22.15019011640455</c:v>
                </c:pt>
                <c:pt idx="461">
                  <c:v>21.81033537363359</c:v>
                </c:pt>
                <c:pt idx="462">
                  <c:v>21.26011231048932</c:v>
                </c:pt>
                <c:pt idx="463">
                  <c:v>21.11720275279715</c:v>
                </c:pt>
                <c:pt idx="464">
                  <c:v>21.53114198476935</c:v>
                </c:pt>
                <c:pt idx="465">
                  <c:v>21.6374689237162</c:v>
                </c:pt>
                <c:pt idx="466">
                  <c:v>21.84102856243542</c:v>
                </c:pt>
                <c:pt idx="467">
                  <c:v>21.37428455287978</c:v>
                </c:pt>
                <c:pt idx="468">
                  <c:v>20.9810969873885</c:v>
                </c:pt>
                <c:pt idx="469">
                  <c:v>21.20021349029179</c:v>
                </c:pt>
                <c:pt idx="470">
                  <c:v>22.01028022616022</c:v>
                </c:pt>
                <c:pt idx="471">
                  <c:v>22.8614010325244</c:v>
                </c:pt>
                <c:pt idx="472">
                  <c:v>23.18156175571958</c:v>
                </c:pt>
                <c:pt idx="473">
                  <c:v>23.21139338780005</c:v>
                </c:pt>
                <c:pt idx="474">
                  <c:v>23.09388573364692</c:v>
                </c:pt>
                <c:pt idx="475">
                  <c:v>23.00340504384316</c:v>
                </c:pt>
                <c:pt idx="476">
                  <c:v>22.47830282610323</c:v>
                </c:pt>
                <c:pt idx="477">
                  <c:v>16.86258256426666</c:v>
                </c:pt>
                <c:pt idx="478">
                  <c:v>9.975025168144721</c:v>
                </c:pt>
                <c:pt idx="479">
                  <c:v>9.116657620124325</c:v>
                </c:pt>
                <c:pt idx="480">
                  <c:v>8.83159567852764</c:v>
                </c:pt>
                <c:pt idx="481">
                  <c:v>8.619940939352858</c:v>
                </c:pt>
                <c:pt idx="482">
                  <c:v>8.441318650140031</c:v>
                </c:pt>
                <c:pt idx="483">
                  <c:v>8.304040364423116</c:v>
                </c:pt>
                <c:pt idx="484">
                  <c:v>8.18774689717829</c:v>
                </c:pt>
                <c:pt idx="485">
                  <c:v>8.10669926829997</c:v>
                </c:pt>
                <c:pt idx="486">
                  <c:v>8.035956682555738</c:v>
                </c:pt>
                <c:pt idx="487">
                  <c:v>7.910075497352162</c:v>
                </c:pt>
                <c:pt idx="488">
                  <c:v>7.262352657159679</c:v>
                </c:pt>
                <c:pt idx="489">
                  <c:v>6.898840786599901</c:v>
                </c:pt>
                <c:pt idx="490">
                  <c:v>7.075463799062958</c:v>
                </c:pt>
                <c:pt idx="491">
                  <c:v>7.684417946417078</c:v>
                </c:pt>
                <c:pt idx="492">
                  <c:v>7.853767911039568</c:v>
                </c:pt>
                <c:pt idx="493">
                  <c:v>7.841064093197496</c:v>
                </c:pt>
                <c:pt idx="494">
                  <c:v>7.286955017865392</c:v>
                </c:pt>
                <c:pt idx="495">
                  <c:v>6.820529782889071</c:v>
                </c:pt>
                <c:pt idx="496">
                  <c:v>6.682142896687396</c:v>
                </c:pt>
                <c:pt idx="497">
                  <c:v>6.722088013149761</c:v>
                </c:pt>
                <c:pt idx="498">
                  <c:v>6.575319240269986</c:v>
                </c:pt>
                <c:pt idx="499">
                  <c:v>6.367584407858337</c:v>
                </c:pt>
                <c:pt idx="500">
                  <c:v>7.327448750939046</c:v>
                </c:pt>
                <c:pt idx="501">
                  <c:v>7.773144416935737</c:v>
                </c:pt>
                <c:pt idx="502">
                  <c:v>7.785253000689896</c:v>
                </c:pt>
                <c:pt idx="503">
                  <c:v>7.773900902603441</c:v>
                </c:pt>
                <c:pt idx="504">
                  <c:v>7.22983840192452</c:v>
                </c:pt>
                <c:pt idx="505">
                  <c:v>7.12893402058897</c:v>
                </c:pt>
                <c:pt idx="506">
                  <c:v>7.148009222854672</c:v>
                </c:pt>
                <c:pt idx="507">
                  <c:v>7.410151116976245</c:v>
                </c:pt>
                <c:pt idx="508">
                  <c:v>7.06847213758453</c:v>
                </c:pt>
                <c:pt idx="509">
                  <c:v>7.641124714954787</c:v>
                </c:pt>
                <c:pt idx="510">
                  <c:v>6.868165390034385</c:v>
                </c:pt>
                <c:pt idx="511">
                  <c:v>7.753547389360952</c:v>
                </c:pt>
                <c:pt idx="512">
                  <c:v>7.218343547858757</c:v>
                </c:pt>
                <c:pt idx="513">
                  <c:v>7.069172726466657</c:v>
                </c:pt>
                <c:pt idx="514">
                  <c:v>7.214330165451971</c:v>
                </c:pt>
                <c:pt idx="515">
                  <c:v>6.891653860192745</c:v>
                </c:pt>
                <c:pt idx="516">
                  <c:v>6.39197108326917</c:v>
                </c:pt>
                <c:pt idx="517">
                  <c:v>6.890828034623031</c:v>
                </c:pt>
                <c:pt idx="518">
                  <c:v>6.75174070437936</c:v>
                </c:pt>
                <c:pt idx="519">
                  <c:v>7.396094380556954</c:v>
                </c:pt>
                <c:pt idx="520">
                  <c:v>7.541941324546118</c:v>
                </c:pt>
                <c:pt idx="521">
                  <c:v>7.741406681826075</c:v>
                </c:pt>
                <c:pt idx="522">
                  <c:v>7.768588365200628</c:v>
                </c:pt>
                <c:pt idx="523">
                  <c:v>7.805752084515828</c:v>
                </c:pt>
                <c:pt idx="524">
                  <c:v>7.819176896708265</c:v>
                </c:pt>
                <c:pt idx="525">
                  <c:v>7.758150677521411</c:v>
                </c:pt>
                <c:pt idx="526">
                  <c:v>7.733492042102472</c:v>
                </c:pt>
                <c:pt idx="527">
                  <c:v>7.695220296557966</c:v>
                </c:pt>
                <c:pt idx="528">
                  <c:v>7.819176896708265</c:v>
                </c:pt>
                <c:pt idx="529">
                  <c:v>7.819176896708265</c:v>
                </c:pt>
                <c:pt idx="530">
                  <c:v>7.819176896708265</c:v>
                </c:pt>
                <c:pt idx="531">
                  <c:v>7.819176896708265</c:v>
                </c:pt>
                <c:pt idx="532">
                  <c:v>7.763624784671911</c:v>
                </c:pt>
                <c:pt idx="533">
                  <c:v>9.749825651681268</c:v>
                </c:pt>
                <c:pt idx="534">
                  <c:v>9.503696111634882</c:v>
                </c:pt>
                <c:pt idx="535">
                  <c:v>8.383151796376713</c:v>
                </c:pt>
                <c:pt idx="536">
                  <c:v>8.517053944042247</c:v>
                </c:pt>
                <c:pt idx="537">
                  <c:v>8.321339631983002</c:v>
                </c:pt>
                <c:pt idx="538">
                  <c:v>8.0115266156177</c:v>
                </c:pt>
                <c:pt idx="539">
                  <c:v>8.006868610722458</c:v>
                </c:pt>
                <c:pt idx="540">
                  <c:v>7.969957436284866</c:v>
                </c:pt>
                <c:pt idx="541">
                  <c:v>7.59204708167175</c:v>
                </c:pt>
                <c:pt idx="542">
                  <c:v>7.733242814616853</c:v>
                </c:pt>
                <c:pt idx="543">
                  <c:v>7.714930428593854</c:v>
                </c:pt>
                <c:pt idx="544">
                  <c:v>7.874221278967321</c:v>
                </c:pt>
                <c:pt idx="545">
                  <c:v>7.715418738625486</c:v>
                </c:pt>
                <c:pt idx="546">
                  <c:v>7.869991895051633</c:v>
                </c:pt>
                <c:pt idx="547">
                  <c:v>7.869991895051633</c:v>
                </c:pt>
                <c:pt idx="548">
                  <c:v>7.869100748664501</c:v>
                </c:pt>
              </c:numCache>
            </c:numRef>
          </c:yVal>
          <c:smooth val="1"/>
        </c:ser>
        <c:ser>
          <c:idx val="2"/>
          <c:order val="2"/>
          <c:tx>
            <c:v>TM12</c:v>
          </c:tx>
          <c:spPr>
            <a:ln w="15875">
              <a:solidFill>
                <a:srgbClr val="002060"/>
              </a:solidFill>
            </a:ln>
          </c:spPr>
          <c:marker>
            <c:symbol val="none"/>
          </c:marker>
          <c:xVal>
            <c:numRef>
              <c:f>'BH-5'!$B$4:$B$1088</c:f>
              <c:numCache>
                <c:formatCode>m/d/yyyy</c:formatCode>
                <c:ptCount val="1085"/>
                <c:pt idx="0">
                  <c:v>41705.0</c:v>
                </c:pt>
                <c:pt idx="1">
                  <c:v>41706.0</c:v>
                </c:pt>
                <c:pt idx="2">
                  <c:v>41707.0</c:v>
                </c:pt>
                <c:pt idx="3">
                  <c:v>41708.0</c:v>
                </c:pt>
                <c:pt idx="4">
                  <c:v>41709.0</c:v>
                </c:pt>
                <c:pt idx="5">
                  <c:v>41710.0</c:v>
                </c:pt>
                <c:pt idx="6">
                  <c:v>41711.0</c:v>
                </c:pt>
                <c:pt idx="7">
                  <c:v>41712.0</c:v>
                </c:pt>
                <c:pt idx="8">
                  <c:v>41713.0</c:v>
                </c:pt>
                <c:pt idx="9">
                  <c:v>41714.0</c:v>
                </c:pt>
                <c:pt idx="10">
                  <c:v>41715.0</c:v>
                </c:pt>
                <c:pt idx="11">
                  <c:v>41716.0</c:v>
                </c:pt>
                <c:pt idx="12">
                  <c:v>41717.0</c:v>
                </c:pt>
                <c:pt idx="13">
                  <c:v>41718.0</c:v>
                </c:pt>
                <c:pt idx="14">
                  <c:v>41722.0</c:v>
                </c:pt>
                <c:pt idx="15">
                  <c:v>41723.0</c:v>
                </c:pt>
                <c:pt idx="16">
                  <c:v>41724.0</c:v>
                </c:pt>
                <c:pt idx="17">
                  <c:v>41725.0</c:v>
                </c:pt>
                <c:pt idx="18">
                  <c:v>41726.0</c:v>
                </c:pt>
                <c:pt idx="19">
                  <c:v>41727.0</c:v>
                </c:pt>
                <c:pt idx="20">
                  <c:v>41728.0</c:v>
                </c:pt>
                <c:pt idx="21">
                  <c:v>41729.0</c:v>
                </c:pt>
                <c:pt idx="22">
                  <c:v>41730.0</c:v>
                </c:pt>
                <c:pt idx="23">
                  <c:v>41731.0</c:v>
                </c:pt>
                <c:pt idx="24">
                  <c:v>41732.0</c:v>
                </c:pt>
                <c:pt idx="25">
                  <c:v>41733.0</c:v>
                </c:pt>
                <c:pt idx="26">
                  <c:v>41734.0</c:v>
                </c:pt>
                <c:pt idx="27">
                  <c:v>41735.0</c:v>
                </c:pt>
                <c:pt idx="28">
                  <c:v>41736.0</c:v>
                </c:pt>
                <c:pt idx="29">
                  <c:v>41737.0</c:v>
                </c:pt>
                <c:pt idx="30">
                  <c:v>41738.0</c:v>
                </c:pt>
                <c:pt idx="31">
                  <c:v>41739.0</c:v>
                </c:pt>
                <c:pt idx="32">
                  <c:v>41740.0</c:v>
                </c:pt>
                <c:pt idx="33">
                  <c:v>41741.0</c:v>
                </c:pt>
                <c:pt idx="34">
                  <c:v>41742.0</c:v>
                </c:pt>
                <c:pt idx="35">
                  <c:v>41743.0</c:v>
                </c:pt>
                <c:pt idx="36">
                  <c:v>41744.0</c:v>
                </c:pt>
                <c:pt idx="37">
                  <c:v>41745.0</c:v>
                </c:pt>
                <c:pt idx="38">
                  <c:v>41746.0</c:v>
                </c:pt>
                <c:pt idx="39">
                  <c:v>41747.0</c:v>
                </c:pt>
                <c:pt idx="40">
                  <c:v>41748.0</c:v>
                </c:pt>
                <c:pt idx="41">
                  <c:v>41749.0</c:v>
                </c:pt>
                <c:pt idx="42">
                  <c:v>41750.0</c:v>
                </c:pt>
                <c:pt idx="43">
                  <c:v>41751.0</c:v>
                </c:pt>
                <c:pt idx="44">
                  <c:v>41752.0</c:v>
                </c:pt>
                <c:pt idx="45">
                  <c:v>41753.0</c:v>
                </c:pt>
                <c:pt idx="46">
                  <c:v>41754.0</c:v>
                </c:pt>
                <c:pt idx="47">
                  <c:v>41755.0</c:v>
                </c:pt>
                <c:pt idx="48">
                  <c:v>41756.0</c:v>
                </c:pt>
                <c:pt idx="49">
                  <c:v>41757.0</c:v>
                </c:pt>
                <c:pt idx="50">
                  <c:v>41758.0</c:v>
                </c:pt>
                <c:pt idx="51">
                  <c:v>41759.0</c:v>
                </c:pt>
                <c:pt idx="52">
                  <c:v>41760.0</c:v>
                </c:pt>
                <c:pt idx="53">
                  <c:v>41761.0</c:v>
                </c:pt>
                <c:pt idx="54">
                  <c:v>41762.0</c:v>
                </c:pt>
                <c:pt idx="55">
                  <c:v>41763.0</c:v>
                </c:pt>
                <c:pt idx="56">
                  <c:v>41764.0</c:v>
                </c:pt>
                <c:pt idx="57">
                  <c:v>41765.0</c:v>
                </c:pt>
                <c:pt idx="58">
                  <c:v>41766.0</c:v>
                </c:pt>
                <c:pt idx="59">
                  <c:v>41767.0</c:v>
                </c:pt>
                <c:pt idx="60">
                  <c:v>41768.0</c:v>
                </c:pt>
                <c:pt idx="61">
                  <c:v>41769.0</c:v>
                </c:pt>
                <c:pt idx="62">
                  <c:v>41770.0</c:v>
                </c:pt>
                <c:pt idx="63">
                  <c:v>41771.0</c:v>
                </c:pt>
                <c:pt idx="64">
                  <c:v>41772.0</c:v>
                </c:pt>
                <c:pt idx="65">
                  <c:v>41773.0</c:v>
                </c:pt>
                <c:pt idx="66">
                  <c:v>41774.0</c:v>
                </c:pt>
                <c:pt idx="67">
                  <c:v>41775.0</c:v>
                </c:pt>
                <c:pt idx="68">
                  <c:v>41776.0</c:v>
                </c:pt>
                <c:pt idx="69">
                  <c:v>41777.0</c:v>
                </c:pt>
                <c:pt idx="70">
                  <c:v>41778.0</c:v>
                </c:pt>
                <c:pt idx="71">
                  <c:v>41779.0</c:v>
                </c:pt>
                <c:pt idx="72">
                  <c:v>41780.0</c:v>
                </c:pt>
                <c:pt idx="73">
                  <c:v>41781.0</c:v>
                </c:pt>
                <c:pt idx="74">
                  <c:v>41782.0</c:v>
                </c:pt>
                <c:pt idx="75">
                  <c:v>41783.0</c:v>
                </c:pt>
                <c:pt idx="76">
                  <c:v>41784.0</c:v>
                </c:pt>
                <c:pt idx="77">
                  <c:v>41785.0</c:v>
                </c:pt>
                <c:pt idx="78">
                  <c:v>41786.0</c:v>
                </c:pt>
                <c:pt idx="79">
                  <c:v>41787.0</c:v>
                </c:pt>
                <c:pt idx="80">
                  <c:v>41788.0</c:v>
                </c:pt>
                <c:pt idx="81">
                  <c:v>41789.0</c:v>
                </c:pt>
                <c:pt idx="82">
                  <c:v>41790.0</c:v>
                </c:pt>
                <c:pt idx="83">
                  <c:v>41791.0</c:v>
                </c:pt>
                <c:pt idx="84">
                  <c:v>41792.0</c:v>
                </c:pt>
                <c:pt idx="85">
                  <c:v>41793.0</c:v>
                </c:pt>
                <c:pt idx="86">
                  <c:v>41794.0</c:v>
                </c:pt>
                <c:pt idx="87">
                  <c:v>41795.0</c:v>
                </c:pt>
                <c:pt idx="88">
                  <c:v>41796.0</c:v>
                </c:pt>
                <c:pt idx="89">
                  <c:v>41797.0</c:v>
                </c:pt>
                <c:pt idx="90">
                  <c:v>41798.0</c:v>
                </c:pt>
                <c:pt idx="91">
                  <c:v>41799.0</c:v>
                </c:pt>
                <c:pt idx="92">
                  <c:v>41800.0</c:v>
                </c:pt>
                <c:pt idx="93">
                  <c:v>41801.0</c:v>
                </c:pt>
                <c:pt idx="94">
                  <c:v>41802.0</c:v>
                </c:pt>
                <c:pt idx="95">
                  <c:v>41803.0</c:v>
                </c:pt>
                <c:pt idx="96">
                  <c:v>41804.0</c:v>
                </c:pt>
                <c:pt idx="97">
                  <c:v>41805.0</c:v>
                </c:pt>
                <c:pt idx="98">
                  <c:v>41806.0</c:v>
                </c:pt>
                <c:pt idx="99">
                  <c:v>41807.0</c:v>
                </c:pt>
                <c:pt idx="100">
                  <c:v>41808.0</c:v>
                </c:pt>
                <c:pt idx="101">
                  <c:v>41809.0</c:v>
                </c:pt>
                <c:pt idx="102">
                  <c:v>41810.0</c:v>
                </c:pt>
                <c:pt idx="103">
                  <c:v>41811.0</c:v>
                </c:pt>
                <c:pt idx="104">
                  <c:v>41812.0</c:v>
                </c:pt>
                <c:pt idx="105">
                  <c:v>41813.0</c:v>
                </c:pt>
                <c:pt idx="106">
                  <c:v>41814.0</c:v>
                </c:pt>
                <c:pt idx="107">
                  <c:v>41815.0</c:v>
                </c:pt>
                <c:pt idx="108">
                  <c:v>41816.0</c:v>
                </c:pt>
                <c:pt idx="109">
                  <c:v>41817.0</c:v>
                </c:pt>
                <c:pt idx="110">
                  <c:v>41818.0</c:v>
                </c:pt>
                <c:pt idx="111">
                  <c:v>41819.0</c:v>
                </c:pt>
                <c:pt idx="112">
                  <c:v>41821.0</c:v>
                </c:pt>
                <c:pt idx="113">
                  <c:v>41822.0</c:v>
                </c:pt>
                <c:pt idx="114">
                  <c:v>41823.0</c:v>
                </c:pt>
                <c:pt idx="115">
                  <c:v>41824.0</c:v>
                </c:pt>
                <c:pt idx="116">
                  <c:v>41825.0</c:v>
                </c:pt>
                <c:pt idx="117">
                  <c:v>41826.0</c:v>
                </c:pt>
                <c:pt idx="118">
                  <c:v>41827.0</c:v>
                </c:pt>
                <c:pt idx="119">
                  <c:v>41828.0</c:v>
                </c:pt>
                <c:pt idx="120">
                  <c:v>41829.0</c:v>
                </c:pt>
                <c:pt idx="121">
                  <c:v>41830.0</c:v>
                </c:pt>
                <c:pt idx="122">
                  <c:v>41831.0</c:v>
                </c:pt>
                <c:pt idx="123">
                  <c:v>41832.0</c:v>
                </c:pt>
                <c:pt idx="124">
                  <c:v>41833.0</c:v>
                </c:pt>
                <c:pt idx="125">
                  <c:v>41834.0</c:v>
                </c:pt>
                <c:pt idx="126">
                  <c:v>41835.0</c:v>
                </c:pt>
                <c:pt idx="127">
                  <c:v>41836.0</c:v>
                </c:pt>
                <c:pt idx="128">
                  <c:v>41837.0</c:v>
                </c:pt>
                <c:pt idx="129">
                  <c:v>41838.0</c:v>
                </c:pt>
                <c:pt idx="130">
                  <c:v>41839.0</c:v>
                </c:pt>
                <c:pt idx="131">
                  <c:v>41840.0</c:v>
                </c:pt>
                <c:pt idx="132">
                  <c:v>41841.0</c:v>
                </c:pt>
                <c:pt idx="133">
                  <c:v>41842.0</c:v>
                </c:pt>
                <c:pt idx="134">
                  <c:v>41843.0</c:v>
                </c:pt>
                <c:pt idx="135">
                  <c:v>41844.0</c:v>
                </c:pt>
                <c:pt idx="136">
                  <c:v>41845.0</c:v>
                </c:pt>
                <c:pt idx="137">
                  <c:v>41846.0</c:v>
                </c:pt>
                <c:pt idx="138">
                  <c:v>41847.0</c:v>
                </c:pt>
                <c:pt idx="139">
                  <c:v>41848.0</c:v>
                </c:pt>
                <c:pt idx="140">
                  <c:v>41849.0</c:v>
                </c:pt>
                <c:pt idx="141">
                  <c:v>41850.0</c:v>
                </c:pt>
                <c:pt idx="142">
                  <c:v>41851.0</c:v>
                </c:pt>
                <c:pt idx="143">
                  <c:v>41852.0</c:v>
                </c:pt>
                <c:pt idx="144">
                  <c:v>41853.0</c:v>
                </c:pt>
                <c:pt idx="145">
                  <c:v>41854.0</c:v>
                </c:pt>
                <c:pt idx="146">
                  <c:v>41855.0</c:v>
                </c:pt>
                <c:pt idx="147">
                  <c:v>41856.0</c:v>
                </c:pt>
                <c:pt idx="148">
                  <c:v>41857.0</c:v>
                </c:pt>
                <c:pt idx="149">
                  <c:v>41858.0</c:v>
                </c:pt>
                <c:pt idx="150">
                  <c:v>41859.0</c:v>
                </c:pt>
                <c:pt idx="151">
                  <c:v>41860.0</c:v>
                </c:pt>
                <c:pt idx="152">
                  <c:v>41861.0</c:v>
                </c:pt>
                <c:pt idx="153">
                  <c:v>41862.0</c:v>
                </c:pt>
                <c:pt idx="154">
                  <c:v>41863.0</c:v>
                </c:pt>
                <c:pt idx="155">
                  <c:v>41864.0</c:v>
                </c:pt>
                <c:pt idx="156">
                  <c:v>41865.0</c:v>
                </c:pt>
                <c:pt idx="157">
                  <c:v>41866.0</c:v>
                </c:pt>
                <c:pt idx="158">
                  <c:v>41867.0</c:v>
                </c:pt>
                <c:pt idx="159">
                  <c:v>41868.0</c:v>
                </c:pt>
                <c:pt idx="160">
                  <c:v>41869.0</c:v>
                </c:pt>
                <c:pt idx="161">
                  <c:v>41870.0</c:v>
                </c:pt>
                <c:pt idx="162">
                  <c:v>41872.0</c:v>
                </c:pt>
                <c:pt idx="163">
                  <c:v>41873.0</c:v>
                </c:pt>
                <c:pt idx="164">
                  <c:v>41874.0</c:v>
                </c:pt>
                <c:pt idx="165">
                  <c:v>41875.0</c:v>
                </c:pt>
                <c:pt idx="166">
                  <c:v>41876.0</c:v>
                </c:pt>
                <c:pt idx="167">
                  <c:v>41877.0</c:v>
                </c:pt>
                <c:pt idx="168">
                  <c:v>41878.0</c:v>
                </c:pt>
                <c:pt idx="169">
                  <c:v>41879.0</c:v>
                </c:pt>
                <c:pt idx="170">
                  <c:v>41880.0</c:v>
                </c:pt>
                <c:pt idx="171">
                  <c:v>41881.0</c:v>
                </c:pt>
                <c:pt idx="172">
                  <c:v>41882.0</c:v>
                </c:pt>
                <c:pt idx="173">
                  <c:v>41883.0</c:v>
                </c:pt>
                <c:pt idx="174">
                  <c:v>41884.0</c:v>
                </c:pt>
                <c:pt idx="175">
                  <c:v>41885.0</c:v>
                </c:pt>
                <c:pt idx="176">
                  <c:v>41886.0</c:v>
                </c:pt>
                <c:pt idx="177">
                  <c:v>41887.0</c:v>
                </c:pt>
                <c:pt idx="178">
                  <c:v>41888.0</c:v>
                </c:pt>
                <c:pt idx="179">
                  <c:v>41889.0</c:v>
                </c:pt>
                <c:pt idx="180">
                  <c:v>41890.0</c:v>
                </c:pt>
                <c:pt idx="181">
                  <c:v>41891.0</c:v>
                </c:pt>
                <c:pt idx="182">
                  <c:v>41892.0</c:v>
                </c:pt>
                <c:pt idx="183">
                  <c:v>41893.0</c:v>
                </c:pt>
                <c:pt idx="184">
                  <c:v>41895.0</c:v>
                </c:pt>
                <c:pt idx="185">
                  <c:v>41896.0</c:v>
                </c:pt>
                <c:pt idx="186">
                  <c:v>41897.0</c:v>
                </c:pt>
                <c:pt idx="187">
                  <c:v>41898.0</c:v>
                </c:pt>
                <c:pt idx="188">
                  <c:v>41899.0</c:v>
                </c:pt>
                <c:pt idx="189">
                  <c:v>41900.0</c:v>
                </c:pt>
                <c:pt idx="190">
                  <c:v>41901.0</c:v>
                </c:pt>
                <c:pt idx="191">
                  <c:v>41902.0</c:v>
                </c:pt>
                <c:pt idx="192">
                  <c:v>41903.0</c:v>
                </c:pt>
                <c:pt idx="193">
                  <c:v>41904.0</c:v>
                </c:pt>
                <c:pt idx="194">
                  <c:v>41905.0</c:v>
                </c:pt>
                <c:pt idx="195">
                  <c:v>41906.0</c:v>
                </c:pt>
                <c:pt idx="196">
                  <c:v>41907.0</c:v>
                </c:pt>
                <c:pt idx="197">
                  <c:v>41908.0</c:v>
                </c:pt>
                <c:pt idx="198">
                  <c:v>41909.0</c:v>
                </c:pt>
                <c:pt idx="199">
                  <c:v>41910.0</c:v>
                </c:pt>
                <c:pt idx="200">
                  <c:v>41911.0</c:v>
                </c:pt>
                <c:pt idx="201">
                  <c:v>41912.0</c:v>
                </c:pt>
                <c:pt idx="202">
                  <c:v>41913.0</c:v>
                </c:pt>
                <c:pt idx="203">
                  <c:v>41914.0</c:v>
                </c:pt>
                <c:pt idx="204">
                  <c:v>41915.0</c:v>
                </c:pt>
                <c:pt idx="205">
                  <c:v>41916.0</c:v>
                </c:pt>
                <c:pt idx="206">
                  <c:v>41917.0</c:v>
                </c:pt>
                <c:pt idx="207">
                  <c:v>41918.0</c:v>
                </c:pt>
                <c:pt idx="208">
                  <c:v>41919.0</c:v>
                </c:pt>
                <c:pt idx="209">
                  <c:v>41920.0</c:v>
                </c:pt>
                <c:pt idx="210">
                  <c:v>41921.0</c:v>
                </c:pt>
                <c:pt idx="211">
                  <c:v>41922.0</c:v>
                </c:pt>
                <c:pt idx="212">
                  <c:v>41923.0</c:v>
                </c:pt>
                <c:pt idx="213">
                  <c:v>41924.0</c:v>
                </c:pt>
                <c:pt idx="214">
                  <c:v>41925.0</c:v>
                </c:pt>
                <c:pt idx="215">
                  <c:v>41926.0</c:v>
                </c:pt>
                <c:pt idx="216">
                  <c:v>41927.0</c:v>
                </c:pt>
                <c:pt idx="217">
                  <c:v>41928.0</c:v>
                </c:pt>
                <c:pt idx="218">
                  <c:v>41929.0</c:v>
                </c:pt>
                <c:pt idx="219">
                  <c:v>41930.0</c:v>
                </c:pt>
                <c:pt idx="220">
                  <c:v>41933.0</c:v>
                </c:pt>
                <c:pt idx="221">
                  <c:v>41934.0</c:v>
                </c:pt>
                <c:pt idx="222">
                  <c:v>41935.0</c:v>
                </c:pt>
                <c:pt idx="223">
                  <c:v>41936.0</c:v>
                </c:pt>
                <c:pt idx="224">
                  <c:v>41937.0</c:v>
                </c:pt>
                <c:pt idx="225">
                  <c:v>41938.0</c:v>
                </c:pt>
                <c:pt idx="226">
                  <c:v>41939.0</c:v>
                </c:pt>
                <c:pt idx="227">
                  <c:v>41940.0</c:v>
                </c:pt>
                <c:pt idx="228">
                  <c:v>41941.0</c:v>
                </c:pt>
                <c:pt idx="229">
                  <c:v>41942.0</c:v>
                </c:pt>
                <c:pt idx="230">
                  <c:v>41943.0</c:v>
                </c:pt>
                <c:pt idx="231">
                  <c:v>41944.0</c:v>
                </c:pt>
                <c:pt idx="232">
                  <c:v>41945.0</c:v>
                </c:pt>
                <c:pt idx="233">
                  <c:v>41946.0</c:v>
                </c:pt>
                <c:pt idx="234">
                  <c:v>41947.0</c:v>
                </c:pt>
                <c:pt idx="235">
                  <c:v>41948.0</c:v>
                </c:pt>
                <c:pt idx="236">
                  <c:v>41949.0</c:v>
                </c:pt>
                <c:pt idx="237">
                  <c:v>41950.0</c:v>
                </c:pt>
                <c:pt idx="238">
                  <c:v>41951.0</c:v>
                </c:pt>
                <c:pt idx="239">
                  <c:v>41952.0</c:v>
                </c:pt>
                <c:pt idx="240">
                  <c:v>41953.0</c:v>
                </c:pt>
                <c:pt idx="241">
                  <c:v>41954.0</c:v>
                </c:pt>
                <c:pt idx="242">
                  <c:v>41955.0</c:v>
                </c:pt>
                <c:pt idx="243">
                  <c:v>41956.0</c:v>
                </c:pt>
                <c:pt idx="244">
                  <c:v>41957.0</c:v>
                </c:pt>
                <c:pt idx="245">
                  <c:v>41958.0</c:v>
                </c:pt>
                <c:pt idx="246">
                  <c:v>41959.0</c:v>
                </c:pt>
                <c:pt idx="247">
                  <c:v>41960.0</c:v>
                </c:pt>
                <c:pt idx="248">
                  <c:v>41961.0</c:v>
                </c:pt>
                <c:pt idx="249">
                  <c:v>41962.0</c:v>
                </c:pt>
                <c:pt idx="250">
                  <c:v>41963.0</c:v>
                </c:pt>
                <c:pt idx="251">
                  <c:v>41964.0</c:v>
                </c:pt>
                <c:pt idx="252">
                  <c:v>41965.0</c:v>
                </c:pt>
                <c:pt idx="253">
                  <c:v>41966.0</c:v>
                </c:pt>
                <c:pt idx="254">
                  <c:v>41967.0</c:v>
                </c:pt>
                <c:pt idx="255">
                  <c:v>41968.0</c:v>
                </c:pt>
                <c:pt idx="256">
                  <c:v>41970.0</c:v>
                </c:pt>
                <c:pt idx="257">
                  <c:v>41971.0</c:v>
                </c:pt>
                <c:pt idx="258">
                  <c:v>41972.0</c:v>
                </c:pt>
                <c:pt idx="259">
                  <c:v>41973.0</c:v>
                </c:pt>
                <c:pt idx="260">
                  <c:v>41974.0</c:v>
                </c:pt>
                <c:pt idx="261">
                  <c:v>41975.0</c:v>
                </c:pt>
                <c:pt idx="262">
                  <c:v>41976.0</c:v>
                </c:pt>
                <c:pt idx="263">
                  <c:v>41977.0</c:v>
                </c:pt>
                <c:pt idx="264">
                  <c:v>41978.0</c:v>
                </c:pt>
                <c:pt idx="265">
                  <c:v>41979.0</c:v>
                </c:pt>
                <c:pt idx="266">
                  <c:v>41980.0</c:v>
                </c:pt>
                <c:pt idx="267">
                  <c:v>41981.0</c:v>
                </c:pt>
                <c:pt idx="268">
                  <c:v>41982.0</c:v>
                </c:pt>
                <c:pt idx="269">
                  <c:v>41983.0</c:v>
                </c:pt>
                <c:pt idx="270">
                  <c:v>41984.0</c:v>
                </c:pt>
                <c:pt idx="271">
                  <c:v>41985.0</c:v>
                </c:pt>
                <c:pt idx="272">
                  <c:v>41986.0</c:v>
                </c:pt>
                <c:pt idx="273">
                  <c:v>41987.0</c:v>
                </c:pt>
                <c:pt idx="274">
                  <c:v>41988.0</c:v>
                </c:pt>
                <c:pt idx="275">
                  <c:v>41989.0</c:v>
                </c:pt>
                <c:pt idx="276">
                  <c:v>41990.0</c:v>
                </c:pt>
                <c:pt idx="277">
                  <c:v>41991.0</c:v>
                </c:pt>
                <c:pt idx="278">
                  <c:v>41992.0</c:v>
                </c:pt>
                <c:pt idx="279">
                  <c:v>41993.0</c:v>
                </c:pt>
                <c:pt idx="280">
                  <c:v>41994.0</c:v>
                </c:pt>
                <c:pt idx="281">
                  <c:v>41995.0</c:v>
                </c:pt>
                <c:pt idx="282">
                  <c:v>41996.0</c:v>
                </c:pt>
                <c:pt idx="283">
                  <c:v>41998.0</c:v>
                </c:pt>
                <c:pt idx="284">
                  <c:v>41999.0</c:v>
                </c:pt>
                <c:pt idx="285">
                  <c:v>42000.0</c:v>
                </c:pt>
                <c:pt idx="286">
                  <c:v>42001.0</c:v>
                </c:pt>
                <c:pt idx="287">
                  <c:v>42002.0</c:v>
                </c:pt>
                <c:pt idx="288">
                  <c:v>42003.0</c:v>
                </c:pt>
                <c:pt idx="289">
                  <c:v>42004.0</c:v>
                </c:pt>
                <c:pt idx="290">
                  <c:v>42005.0</c:v>
                </c:pt>
                <c:pt idx="291">
                  <c:v>42006.0</c:v>
                </c:pt>
                <c:pt idx="292">
                  <c:v>42007.0</c:v>
                </c:pt>
                <c:pt idx="293">
                  <c:v>42008.0</c:v>
                </c:pt>
                <c:pt idx="294">
                  <c:v>42009.0</c:v>
                </c:pt>
                <c:pt idx="295">
                  <c:v>42010.0</c:v>
                </c:pt>
                <c:pt idx="296">
                  <c:v>42011.0</c:v>
                </c:pt>
                <c:pt idx="297">
                  <c:v>42012.0</c:v>
                </c:pt>
                <c:pt idx="298">
                  <c:v>42013.0</c:v>
                </c:pt>
                <c:pt idx="299">
                  <c:v>42014.0</c:v>
                </c:pt>
                <c:pt idx="300">
                  <c:v>42015.0</c:v>
                </c:pt>
                <c:pt idx="301">
                  <c:v>42016.0</c:v>
                </c:pt>
                <c:pt idx="302">
                  <c:v>42017.0</c:v>
                </c:pt>
                <c:pt idx="303">
                  <c:v>42018.0</c:v>
                </c:pt>
                <c:pt idx="304">
                  <c:v>42019.0</c:v>
                </c:pt>
                <c:pt idx="305">
                  <c:v>42020.0</c:v>
                </c:pt>
                <c:pt idx="306">
                  <c:v>42021.0</c:v>
                </c:pt>
                <c:pt idx="307">
                  <c:v>42022.0</c:v>
                </c:pt>
                <c:pt idx="308">
                  <c:v>42023.0</c:v>
                </c:pt>
                <c:pt idx="309">
                  <c:v>42024.0</c:v>
                </c:pt>
                <c:pt idx="310">
                  <c:v>42026.0</c:v>
                </c:pt>
                <c:pt idx="311">
                  <c:v>42027.0</c:v>
                </c:pt>
                <c:pt idx="312">
                  <c:v>42028.0</c:v>
                </c:pt>
                <c:pt idx="313">
                  <c:v>42029.0</c:v>
                </c:pt>
                <c:pt idx="314">
                  <c:v>42030.0</c:v>
                </c:pt>
                <c:pt idx="315">
                  <c:v>42031.0</c:v>
                </c:pt>
                <c:pt idx="316">
                  <c:v>42032.0</c:v>
                </c:pt>
                <c:pt idx="317">
                  <c:v>42033.0</c:v>
                </c:pt>
                <c:pt idx="318">
                  <c:v>42034.0</c:v>
                </c:pt>
                <c:pt idx="319">
                  <c:v>42035.0</c:v>
                </c:pt>
                <c:pt idx="320">
                  <c:v>42036.0</c:v>
                </c:pt>
                <c:pt idx="321">
                  <c:v>42037.0</c:v>
                </c:pt>
                <c:pt idx="322">
                  <c:v>42038.0</c:v>
                </c:pt>
                <c:pt idx="323">
                  <c:v>42039.0</c:v>
                </c:pt>
                <c:pt idx="324">
                  <c:v>42040.0</c:v>
                </c:pt>
                <c:pt idx="325">
                  <c:v>42041.0</c:v>
                </c:pt>
                <c:pt idx="326">
                  <c:v>42042.0</c:v>
                </c:pt>
                <c:pt idx="327">
                  <c:v>42043.0</c:v>
                </c:pt>
                <c:pt idx="328">
                  <c:v>42044.0</c:v>
                </c:pt>
                <c:pt idx="329">
                  <c:v>42045.0</c:v>
                </c:pt>
                <c:pt idx="330">
                  <c:v>42046.0</c:v>
                </c:pt>
                <c:pt idx="331">
                  <c:v>42047.0</c:v>
                </c:pt>
                <c:pt idx="332">
                  <c:v>42048.0</c:v>
                </c:pt>
                <c:pt idx="333">
                  <c:v>42049.0</c:v>
                </c:pt>
                <c:pt idx="334">
                  <c:v>42050.0</c:v>
                </c:pt>
                <c:pt idx="335">
                  <c:v>42051.0</c:v>
                </c:pt>
                <c:pt idx="336">
                  <c:v>42052.0</c:v>
                </c:pt>
                <c:pt idx="337">
                  <c:v>42053.0</c:v>
                </c:pt>
                <c:pt idx="338">
                  <c:v>42054.0</c:v>
                </c:pt>
                <c:pt idx="339">
                  <c:v>42056.0</c:v>
                </c:pt>
                <c:pt idx="340">
                  <c:v>42057.0</c:v>
                </c:pt>
                <c:pt idx="341">
                  <c:v>42058.0</c:v>
                </c:pt>
                <c:pt idx="342">
                  <c:v>42059.0</c:v>
                </c:pt>
                <c:pt idx="343">
                  <c:v>42060.0</c:v>
                </c:pt>
                <c:pt idx="344">
                  <c:v>42061.0</c:v>
                </c:pt>
                <c:pt idx="345">
                  <c:v>42062.0</c:v>
                </c:pt>
                <c:pt idx="346">
                  <c:v>42063.0</c:v>
                </c:pt>
                <c:pt idx="347">
                  <c:v>42064.0</c:v>
                </c:pt>
                <c:pt idx="348">
                  <c:v>42065.0</c:v>
                </c:pt>
                <c:pt idx="349">
                  <c:v>42066.0</c:v>
                </c:pt>
                <c:pt idx="350">
                  <c:v>42067.0</c:v>
                </c:pt>
                <c:pt idx="351">
                  <c:v>42068.0</c:v>
                </c:pt>
                <c:pt idx="352">
                  <c:v>42069.0</c:v>
                </c:pt>
                <c:pt idx="353">
                  <c:v>42070.0</c:v>
                </c:pt>
                <c:pt idx="354">
                  <c:v>42071.0</c:v>
                </c:pt>
                <c:pt idx="355">
                  <c:v>42072.0</c:v>
                </c:pt>
                <c:pt idx="356">
                  <c:v>42073.0</c:v>
                </c:pt>
                <c:pt idx="357">
                  <c:v>42075.0</c:v>
                </c:pt>
                <c:pt idx="358">
                  <c:v>42076.0</c:v>
                </c:pt>
                <c:pt idx="359">
                  <c:v>42077.0</c:v>
                </c:pt>
                <c:pt idx="360">
                  <c:v>42078.0</c:v>
                </c:pt>
                <c:pt idx="361">
                  <c:v>42079.0</c:v>
                </c:pt>
                <c:pt idx="362">
                  <c:v>42080.0</c:v>
                </c:pt>
                <c:pt idx="363">
                  <c:v>42081.0</c:v>
                </c:pt>
                <c:pt idx="364">
                  <c:v>42082.0</c:v>
                </c:pt>
                <c:pt idx="365">
                  <c:v>42083.0</c:v>
                </c:pt>
                <c:pt idx="366">
                  <c:v>42084.0</c:v>
                </c:pt>
                <c:pt idx="367">
                  <c:v>42085.0</c:v>
                </c:pt>
                <c:pt idx="368">
                  <c:v>42086.0</c:v>
                </c:pt>
                <c:pt idx="369">
                  <c:v>42087.0</c:v>
                </c:pt>
                <c:pt idx="370">
                  <c:v>42088.0</c:v>
                </c:pt>
                <c:pt idx="371">
                  <c:v>42089.0</c:v>
                </c:pt>
                <c:pt idx="372">
                  <c:v>42090.0</c:v>
                </c:pt>
                <c:pt idx="373">
                  <c:v>42091.0</c:v>
                </c:pt>
                <c:pt idx="374">
                  <c:v>42092.0</c:v>
                </c:pt>
                <c:pt idx="375">
                  <c:v>42093.0</c:v>
                </c:pt>
                <c:pt idx="376">
                  <c:v>42094.0</c:v>
                </c:pt>
                <c:pt idx="377">
                  <c:v>42095.0</c:v>
                </c:pt>
                <c:pt idx="378">
                  <c:v>42096.0</c:v>
                </c:pt>
                <c:pt idx="379">
                  <c:v>42097.0</c:v>
                </c:pt>
                <c:pt idx="380">
                  <c:v>42098.0</c:v>
                </c:pt>
                <c:pt idx="381">
                  <c:v>42099.0</c:v>
                </c:pt>
                <c:pt idx="382">
                  <c:v>42100.0</c:v>
                </c:pt>
                <c:pt idx="383">
                  <c:v>42101.0</c:v>
                </c:pt>
                <c:pt idx="384">
                  <c:v>42102.0</c:v>
                </c:pt>
                <c:pt idx="385">
                  <c:v>42103.0</c:v>
                </c:pt>
                <c:pt idx="386">
                  <c:v>42104.0</c:v>
                </c:pt>
                <c:pt idx="387">
                  <c:v>42105.0</c:v>
                </c:pt>
                <c:pt idx="388">
                  <c:v>42106.0</c:v>
                </c:pt>
                <c:pt idx="389">
                  <c:v>42107.0</c:v>
                </c:pt>
                <c:pt idx="390">
                  <c:v>42108.0</c:v>
                </c:pt>
                <c:pt idx="391">
                  <c:v>42109.0</c:v>
                </c:pt>
                <c:pt idx="392">
                  <c:v>42110.0</c:v>
                </c:pt>
                <c:pt idx="393">
                  <c:v>42112.0</c:v>
                </c:pt>
                <c:pt idx="394">
                  <c:v>42113.0</c:v>
                </c:pt>
                <c:pt idx="395">
                  <c:v>42114.0</c:v>
                </c:pt>
                <c:pt idx="396">
                  <c:v>42115.0</c:v>
                </c:pt>
                <c:pt idx="397">
                  <c:v>42116.0</c:v>
                </c:pt>
                <c:pt idx="398">
                  <c:v>42117.0</c:v>
                </c:pt>
                <c:pt idx="399">
                  <c:v>42118.0</c:v>
                </c:pt>
                <c:pt idx="400">
                  <c:v>42119.0</c:v>
                </c:pt>
                <c:pt idx="401">
                  <c:v>42120.0</c:v>
                </c:pt>
                <c:pt idx="402">
                  <c:v>42121.0</c:v>
                </c:pt>
                <c:pt idx="403">
                  <c:v>42122.0</c:v>
                </c:pt>
                <c:pt idx="404">
                  <c:v>42123.0</c:v>
                </c:pt>
                <c:pt idx="405">
                  <c:v>42124.0</c:v>
                </c:pt>
                <c:pt idx="406">
                  <c:v>42125.0</c:v>
                </c:pt>
                <c:pt idx="407">
                  <c:v>42126.0</c:v>
                </c:pt>
                <c:pt idx="408">
                  <c:v>42127.0</c:v>
                </c:pt>
                <c:pt idx="409">
                  <c:v>42128.0</c:v>
                </c:pt>
                <c:pt idx="410">
                  <c:v>42129.0</c:v>
                </c:pt>
                <c:pt idx="411">
                  <c:v>42130.0</c:v>
                </c:pt>
                <c:pt idx="412">
                  <c:v>42131.0</c:v>
                </c:pt>
                <c:pt idx="413">
                  <c:v>42132.0</c:v>
                </c:pt>
                <c:pt idx="414">
                  <c:v>42133.0</c:v>
                </c:pt>
                <c:pt idx="415">
                  <c:v>42134.0</c:v>
                </c:pt>
                <c:pt idx="416">
                  <c:v>42135.0</c:v>
                </c:pt>
                <c:pt idx="417">
                  <c:v>42136.0</c:v>
                </c:pt>
                <c:pt idx="418">
                  <c:v>42137.0</c:v>
                </c:pt>
                <c:pt idx="419">
                  <c:v>42139.0</c:v>
                </c:pt>
                <c:pt idx="420">
                  <c:v>42140.0</c:v>
                </c:pt>
                <c:pt idx="421">
                  <c:v>42141.0</c:v>
                </c:pt>
                <c:pt idx="422">
                  <c:v>42142.0</c:v>
                </c:pt>
                <c:pt idx="423">
                  <c:v>42143.0</c:v>
                </c:pt>
                <c:pt idx="424">
                  <c:v>42144.0</c:v>
                </c:pt>
                <c:pt idx="425">
                  <c:v>42145.0</c:v>
                </c:pt>
                <c:pt idx="426">
                  <c:v>42146.0</c:v>
                </c:pt>
                <c:pt idx="427">
                  <c:v>42147.0</c:v>
                </c:pt>
                <c:pt idx="428">
                  <c:v>42148.0</c:v>
                </c:pt>
                <c:pt idx="429">
                  <c:v>42149.0</c:v>
                </c:pt>
                <c:pt idx="430">
                  <c:v>42150.0</c:v>
                </c:pt>
                <c:pt idx="431">
                  <c:v>42151.0</c:v>
                </c:pt>
                <c:pt idx="432">
                  <c:v>42152.0</c:v>
                </c:pt>
                <c:pt idx="433">
                  <c:v>42153.0</c:v>
                </c:pt>
                <c:pt idx="434">
                  <c:v>42154.0</c:v>
                </c:pt>
                <c:pt idx="435">
                  <c:v>42155.0</c:v>
                </c:pt>
                <c:pt idx="436">
                  <c:v>42156.0</c:v>
                </c:pt>
                <c:pt idx="437">
                  <c:v>42157.0</c:v>
                </c:pt>
                <c:pt idx="438">
                  <c:v>42158.0</c:v>
                </c:pt>
                <c:pt idx="439">
                  <c:v>42159.0</c:v>
                </c:pt>
                <c:pt idx="440">
                  <c:v>42160.0</c:v>
                </c:pt>
                <c:pt idx="441">
                  <c:v>42161.0</c:v>
                </c:pt>
                <c:pt idx="442">
                  <c:v>42162.0</c:v>
                </c:pt>
                <c:pt idx="443">
                  <c:v>42163.0</c:v>
                </c:pt>
                <c:pt idx="444">
                  <c:v>42164.0</c:v>
                </c:pt>
                <c:pt idx="445">
                  <c:v>42165.0</c:v>
                </c:pt>
                <c:pt idx="446">
                  <c:v>42166.0</c:v>
                </c:pt>
                <c:pt idx="447">
                  <c:v>42167.0</c:v>
                </c:pt>
                <c:pt idx="448">
                  <c:v>42168.0</c:v>
                </c:pt>
                <c:pt idx="449">
                  <c:v>42169.0</c:v>
                </c:pt>
                <c:pt idx="450">
                  <c:v>42170.0</c:v>
                </c:pt>
                <c:pt idx="451">
                  <c:v>42171.0</c:v>
                </c:pt>
                <c:pt idx="452">
                  <c:v>42172.0</c:v>
                </c:pt>
                <c:pt idx="453">
                  <c:v>42173.0</c:v>
                </c:pt>
                <c:pt idx="454">
                  <c:v>42174.0</c:v>
                </c:pt>
                <c:pt idx="455">
                  <c:v>42175.0</c:v>
                </c:pt>
                <c:pt idx="456">
                  <c:v>42176.0</c:v>
                </c:pt>
                <c:pt idx="457">
                  <c:v>42177.0</c:v>
                </c:pt>
                <c:pt idx="458">
                  <c:v>42178.0</c:v>
                </c:pt>
                <c:pt idx="459">
                  <c:v>42179.0</c:v>
                </c:pt>
                <c:pt idx="460">
                  <c:v>42180.0</c:v>
                </c:pt>
                <c:pt idx="461">
                  <c:v>42181.0</c:v>
                </c:pt>
                <c:pt idx="462">
                  <c:v>42182.0</c:v>
                </c:pt>
                <c:pt idx="463">
                  <c:v>42183.0</c:v>
                </c:pt>
                <c:pt idx="464">
                  <c:v>42184.0</c:v>
                </c:pt>
                <c:pt idx="465">
                  <c:v>42185.0</c:v>
                </c:pt>
                <c:pt idx="466">
                  <c:v>42186.0</c:v>
                </c:pt>
                <c:pt idx="467">
                  <c:v>42188.0</c:v>
                </c:pt>
                <c:pt idx="468">
                  <c:v>42189.0</c:v>
                </c:pt>
                <c:pt idx="469">
                  <c:v>42190.0</c:v>
                </c:pt>
                <c:pt idx="470">
                  <c:v>42191.0</c:v>
                </c:pt>
                <c:pt idx="471">
                  <c:v>42192.0</c:v>
                </c:pt>
                <c:pt idx="472">
                  <c:v>42193.0</c:v>
                </c:pt>
                <c:pt idx="473">
                  <c:v>42194.0</c:v>
                </c:pt>
                <c:pt idx="474">
                  <c:v>42195.0</c:v>
                </c:pt>
                <c:pt idx="475">
                  <c:v>42196.0</c:v>
                </c:pt>
                <c:pt idx="476">
                  <c:v>42197.0</c:v>
                </c:pt>
                <c:pt idx="477">
                  <c:v>42198.0</c:v>
                </c:pt>
                <c:pt idx="478">
                  <c:v>42199.0</c:v>
                </c:pt>
                <c:pt idx="479">
                  <c:v>42200.0</c:v>
                </c:pt>
                <c:pt idx="480">
                  <c:v>42201.0</c:v>
                </c:pt>
                <c:pt idx="481">
                  <c:v>42202.0</c:v>
                </c:pt>
                <c:pt idx="482">
                  <c:v>42203.0</c:v>
                </c:pt>
                <c:pt idx="483">
                  <c:v>42204.0</c:v>
                </c:pt>
                <c:pt idx="484">
                  <c:v>42205.0</c:v>
                </c:pt>
                <c:pt idx="485">
                  <c:v>42206.0</c:v>
                </c:pt>
                <c:pt idx="486">
                  <c:v>42207.0</c:v>
                </c:pt>
                <c:pt idx="487">
                  <c:v>42208.0</c:v>
                </c:pt>
                <c:pt idx="488">
                  <c:v>42209.0</c:v>
                </c:pt>
                <c:pt idx="489">
                  <c:v>42210.0</c:v>
                </c:pt>
                <c:pt idx="490">
                  <c:v>42211.0</c:v>
                </c:pt>
                <c:pt idx="491">
                  <c:v>42212.0</c:v>
                </c:pt>
                <c:pt idx="492">
                  <c:v>42213.0</c:v>
                </c:pt>
                <c:pt idx="493">
                  <c:v>42214.0</c:v>
                </c:pt>
                <c:pt idx="494">
                  <c:v>42216.0</c:v>
                </c:pt>
                <c:pt idx="495">
                  <c:v>42217.0</c:v>
                </c:pt>
                <c:pt idx="496">
                  <c:v>42218.0</c:v>
                </c:pt>
                <c:pt idx="497">
                  <c:v>42219.0</c:v>
                </c:pt>
                <c:pt idx="498">
                  <c:v>42220.0</c:v>
                </c:pt>
                <c:pt idx="499">
                  <c:v>42221.0</c:v>
                </c:pt>
                <c:pt idx="500">
                  <c:v>42222.0</c:v>
                </c:pt>
                <c:pt idx="501">
                  <c:v>42223.0</c:v>
                </c:pt>
                <c:pt idx="502">
                  <c:v>42224.0</c:v>
                </c:pt>
                <c:pt idx="503">
                  <c:v>42225.0</c:v>
                </c:pt>
                <c:pt idx="504">
                  <c:v>42226.0</c:v>
                </c:pt>
                <c:pt idx="505">
                  <c:v>42227.0</c:v>
                </c:pt>
                <c:pt idx="506">
                  <c:v>42228.0</c:v>
                </c:pt>
                <c:pt idx="507">
                  <c:v>42229.0</c:v>
                </c:pt>
                <c:pt idx="508">
                  <c:v>42230.0</c:v>
                </c:pt>
                <c:pt idx="509">
                  <c:v>42231.0</c:v>
                </c:pt>
                <c:pt idx="510">
                  <c:v>42232.0</c:v>
                </c:pt>
                <c:pt idx="511">
                  <c:v>42233.0</c:v>
                </c:pt>
                <c:pt idx="512">
                  <c:v>42234.0</c:v>
                </c:pt>
                <c:pt idx="513">
                  <c:v>42235.0</c:v>
                </c:pt>
                <c:pt idx="514">
                  <c:v>42236.0</c:v>
                </c:pt>
                <c:pt idx="515">
                  <c:v>42237.0</c:v>
                </c:pt>
                <c:pt idx="516">
                  <c:v>42238.0</c:v>
                </c:pt>
                <c:pt idx="517">
                  <c:v>42240.0</c:v>
                </c:pt>
                <c:pt idx="518">
                  <c:v>42241.0</c:v>
                </c:pt>
                <c:pt idx="519">
                  <c:v>42242.0</c:v>
                </c:pt>
                <c:pt idx="520">
                  <c:v>42243.0</c:v>
                </c:pt>
                <c:pt idx="521">
                  <c:v>42244.0</c:v>
                </c:pt>
                <c:pt idx="522">
                  <c:v>42245.0</c:v>
                </c:pt>
                <c:pt idx="523">
                  <c:v>42246.0</c:v>
                </c:pt>
                <c:pt idx="524">
                  <c:v>42247.0</c:v>
                </c:pt>
                <c:pt idx="525">
                  <c:v>42248.0</c:v>
                </c:pt>
                <c:pt idx="526">
                  <c:v>42249.0</c:v>
                </c:pt>
                <c:pt idx="527">
                  <c:v>42250.0</c:v>
                </c:pt>
                <c:pt idx="528">
                  <c:v>42251.0</c:v>
                </c:pt>
                <c:pt idx="529">
                  <c:v>42252.0</c:v>
                </c:pt>
                <c:pt idx="530">
                  <c:v>42253.0</c:v>
                </c:pt>
                <c:pt idx="531">
                  <c:v>42254.0</c:v>
                </c:pt>
                <c:pt idx="532">
                  <c:v>42255.0</c:v>
                </c:pt>
                <c:pt idx="533">
                  <c:v>42256.0</c:v>
                </c:pt>
                <c:pt idx="534">
                  <c:v>42257.0</c:v>
                </c:pt>
                <c:pt idx="535">
                  <c:v>42258.0</c:v>
                </c:pt>
                <c:pt idx="536">
                  <c:v>42259.0</c:v>
                </c:pt>
                <c:pt idx="537">
                  <c:v>42260.0</c:v>
                </c:pt>
                <c:pt idx="538">
                  <c:v>42261.0</c:v>
                </c:pt>
                <c:pt idx="539">
                  <c:v>42262.0</c:v>
                </c:pt>
                <c:pt idx="540">
                  <c:v>42263.0</c:v>
                </c:pt>
                <c:pt idx="541">
                  <c:v>42264.0</c:v>
                </c:pt>
                <c:pt idx="542">
                  <c:v>42265.0</c:v>
                </c:pt>
                <c:pt idx="543">
                  <c:v>42266.0</c:v>
                </c:pt>
                <c:pt idx="544">
                  <c:v>42267.0</c:v>
                </c:pt>
                <c:pt idx="545">
                  <c:v>42268.0</c:v>
                </c:pt>
                <c:pt idx="546">
                  <c:v>42269.0</c:v>
                </c:pt>
                <c:pt idx="547">
                  <c:v>42270.0</c:v>
                </c:pt>
                <c:pt idx="548">
                  <c:v>42271.0</c:v>
                </c:pt>
              </c:numCache>
            </c:numRef>
          </c:xVal>
          <c:yVal>
            <c:numRef>
              <c:f>'BH-5'!$L$4:$L$1088</c:f>
              <c:numCache>
                <c:formatCode>General</c:formatCode>
                <c:ptCount val="1085"/>
                <c:pt idx="0">
                  <c:v>23.04708942889571</c:v>
                </c:pt>
                <c:pt idx="1">
                  <c:v>23.12156007368805</c:v>
                </c:pt>
                <c:pt idx="2">
                  <c:v>23.12789613253448</c:v>
                </c:pt>
                <c:pt idx="3">
                  <c:v>23.13336699014206</c:v>
                </c:pt>
                <c:pt idx="4">
                  <c:v>23.13883449706914</c:v>
                </c:pt>
                <c:pt idx="5">
                  <c:v>23.14113651864665</c:v>
                </c:pt>
                <c:pt idx="6">
                  <c:v>23.14228734854083</c:v>
                </c:pt>
                <c:pt idx="7">
                  <c:v>23.15925769395728</c:v>
                </c:pt>
                <c:pt idx="8">
                  <c:v>23.18885587422961</c:v>
                </c:pt>
                <c:pt idx="9">
                  <c:v>23.23676487956632</c:v>
                </c:pt>
                <c:pt idx="10">
                  <c:v>23.26771035982788</c:v>
                </c:pt>
                <c:pt idx="11">
                  <c:v>23.28774684345472</c:v>
                </c:pt>
                <c:pt idx="12">
                  <c:v>23.29690094046226</c:v>
                </c:pt>
                <c:pt idx="13">
                  <c:v>23.29718702344564</c:v>
                </c:pt>
                <c:pt idx="14">
                  <c:v>23.31634079112281</c:v>
                </c:pt>
                <c:pt idx="15">
                  <c:v>23.31919973245997</c:v>
                </c:pt>
                <c:pt idx="16">
                  <c:v>23.32005658556216</c:v>
                </c:pt>
                <c:pt idx="17">
                  <c:v>23.32491259647056</c:v>
                </c:pt>
                <c:pt idx="18">
                  <c:v>23.32976799199651</c:v>
                </c:pt>
                <c:pt idx="19">
                  <c:v>23.34261868176482</c:v>
                </c:pt>
                <c:pt idx="20">
                  <c:v>23.38598087776768</c:v>
                </c:pt>
                <c:pt idx="21">
                  <c:v>23.43553501921945</c:v>
                </c:pt>
                <c:pt idx="22">
                  <c:v>23.47224043564966</c:v>
                </c:pt>
                <c:pt idx="23">
                  <c:v>23.4819070921281</c:v>
                </c:pt>
                <c:pt idx="24">
                  <c:v>23.48901173210849</c:v>
                </c:pt>
                <c:pt idx="25">
                  <c:v>23.47935025058434</c:v>
                </c:pt>
                <c:pt idx="26">
                  <c:v>23.47139289642478</c:v>
                </c:pt>
                <c:pt idx="27">
                  <c:v>23.48219131919127</c:v>
                </c:pt>
                <c:pt idx="28">
                  <c:v>23.49611504569873</c:v>
                </c:pt>
                <c:pt idx="29">
                  <c:v>23.48844350232159</c:v>
                </c:pt>
                <c:pt idx="30">
                  <c:v>23.50264709935701</c:v>
                </c:pt>
                <c:pt idx="31">
                  <c:v>23.51627504066229</c:v>
                </c:pt>
                <c:pt idx="32">
                  <c:v>23.51656114171433</c:v>
                </c:pt>
                <c:pt idx="33">
                  <c:v>23.50946534038083</c:v>
                </c:pt>
                <c:pt idx="34">
                  <c:v>23.50378425445711</c:v>
                </c:pt>
                <c:pt idx="35">
                  <c:v>23.5015119664207</c:v>
                </c:pt>
                <c:pt idx="36">
                  <c:v>23.51457161585947</c:v>
                </c:pt>
                <c:pt idx="37">
                  <c:v>23.52109890162973</c:v>
                </c:pt>
                <c:pt idx="38">
                  <c:v>23.51684381257115</c:v>
                </c:pt>
                <c:pt idx="39">
                  <c:v>23.51911609288387</c:v>
                </c:pt>
                <c:pt idx="40">
                  <c:v>23.52024997658548</c:v>
                </c:pt>
                <c:pt idx="41">
                  <c:v>23.53926386031415</c:v>
                </c:pt>
                <c:pt idx="42">
                  <c:v>23.56053751567372</c:v>
                </c:pt>
                <c:pt idx="43">
                  <c:v>23.58746196245446</c:v>
                </c:pt>
                <c:pt idx="44">
                  <c:v>23.60474023089231</c:v>
                </c:pt>
                <c:pt idx="45">
                  <c:v>23.62116141740784</c:v>
                </c:pt>
                <c:pt idx="46">
                  <c:v>23.63389384301428</c:v>
                </c:pt>
                <c:pt idx="47">
                  <c:v>23.61266537785266</c:v>
                </c:pt>
                <c:pt idx="48">
                  <c:v>23.57414346015554</c:v>
                </c:pt>
                <c:pt idx="49">
                  <c:v>23.54011218853172</c:v>
                </c:pt>
                <c:pt idx="50">
                  <c:v>23.50719284329428</c:v>
                </c:pt>
                <c:pt idx="51">
                  <c:v>23.50037585375728</c:v>
                </c:pt>
                <c:pt idx="52">
                  <c:v>23.50065945113584</c:v>
                </c:pt>
                <c:pt idx="53">
                  <c:v>23.51542503810863</c:v>
                </c:pt>
                <c:pt idx="54">
                  <c:v>23.53529141915717</c:v>
                </c:pt>
                <c:pt idx="55">
                  <c:v>23.5083287954637</c:v>
                </c:pt>
                <c:pt idx="56">
                  <c:v>23.50236406463582</c:v>
                </c:pt>
                <c:pt idx="57">
                  <c:v>23.49611504569873</c:v>
                </c:pt>
                <c:pt idx="58">
                  <c:v>23.4875910245343</c:v>
                </c:pt>
                <c:pt idx="59">
                  <c:v>23.50794880813079</c:v>
                </c:pt>
                <c:pt idx="60">
                  <c:v>23.57151110103995</c:v>
                </c:pt>
                <c:pt idx="61">
                  <c:v>23.50463638402788</c:v>
                </c:pt>
                <c:pt idx="62">
                  <c:v>23.50406829634086</c:v>
                </c:pt>
                <c:pt idx="63">
                  <c:v>23.5162630304522</c:v>
                </c:pt>
                <c:pt idx="64">
                  <c:v>23.56782406916743</c:v>
                </c:pt>
                <c:pt idx="65">
                  <c:v>23.65794064435562</c:v>
                </c:pt>
                <c:pt idx="66">
                  <c:v>23.63717137270638</c:v>
                </c:pt>
                <c:pt idx="67">
                  <c:v>23.50065987996348</c:v>
                </c:pt>
                <c:pt idx="68">
                  <c:v>23.50179599785262</c:v>
                </c:pt>
                <c:pt idx="69">
                  <c:v>23.52592113738385</c:v>
                </c:pt>
                <c:pt idx="70">
                  <c:v>23.63105724904438</c:v>
                </c:pt>
                <c:pt idx="71">
                  <c:v>23.67321316703276</c:v>
                </c:pt>
                <c:pt idx="72">
                  <c:v>23.65822381937731</c:v>
                </c:pt>
                <c:pt idx="73">
                  <c:v>23.61861255452368</c:v>
                </c:pt>
                <c:pt idx="74">
                  <c:v>23.5749842530485</c:v>
                </c:pt>
                <c:pt idx="75">
                  <c:v>23.57922932273128</c:v>
                </c:pt>
                <c:pt idx="76">
                  <c:v>23.61548809593465</c:v>
                </c:pt>
                <c:pt idx="77">
                  <c:v>23.63898892298574</c:v>
                </c:pt>
                <c:pt idx="78">
                  <c:v>23.62879015887786</c:v>
                </c:pt>
                <c:pt idx="79">
                  <c:v>23.56081652463887</c:v>
                </c:pt>
                <c:pt idx="80">
                  <c:v>23.54096639287073</c:v>
                </c:pt>
                <c:pt idx="81">
                  <c:v>23.51570970544899</c:v>
                </c:pt>
                <c:pt idx="82">
                  <c:v>23.50009182885745</c:v>
                </c:pt>
                <c:pt idx="83">
                  <c:v>23.50492042983125</c:v>
                </c:pt>
                <c:pt idx="84">
                  <c:v>23.50775895830014</c:v>
                </c:pt>
                <c:pt idx="85">
                  <c:v>23.49327362220195</c:v>
                </c:pt>
                <c:pt idx="86">
                  <c:v>23.47764327163162</c:v>
                </c:pt>
                <c:pt idx="87">
                  <c:v>23.42358307151383</c:v>
                </c:pt>
                <c:pt idx="88">
                  <c:v>23.40906737383358</c:v>
                </c:pt>
                <c:pt idx="89">
                  <c:v>23.33930813386174</c:v>
                </c:pt>
                <c:pt idx="90">
                  <c:v>23.01682303721744</c:v>
                </c:pt>
                <c:pt idx="91">
                  <c:v>22.38800619670382</c:v>
                </c:pt>
                <c:pt idx="92">
                  <c:v>22.36733158053032</c:v>
                </c:pt>
                <c:pt idx="93">
                  <c:v>21.16612104672608</c:v>
                </c:pt>
                <c:pt idx="94">
                  <c:v>20.34968864043183</c:v>
                </c:pt>
                <c:pt idx="95">
                  <c:v>20.21848867018398</c:v>
                </c:pt>
                <c:pt idx="96">
                  <c:v>20.12059454969983</c:v>
                </c:pt>
                <c:pt idx="97">
                  <c:v>19.75144830382267</c:v>
                </c:pt>
                <c:pt idx="98">
                  <c:v>18.7337504005163</c:v>
                </c:pt>
                <c:pt idx="99">
                  <c:v>18.16359560543707</c:v>
                </c:pt>
                <c:pt idx="100">
                  <c:v>17.64935620581364</c:v>
                </c:pt>
                <c:pt idx="101">
                  <c:v>17.23358968753485</c:v>
                </c:pt>
                <c:pt idx="102">
                  <c:v>16.96087308269615</c:v>
                </c:pt>
                <c:pt idx="103">
                  <c:v>16.79844569826967</c:v>
                </c:pt>
                <c:pt idx="104">
                  <c:v>19.12450447480856</c:v>
                </c:pt>
                <c:pt idx="105">
                  <c:v>21.48182559756507</c:v>
                </c:pt>
                <c:pt idx="106">
                  <c:v>20.09376711137786</c:v>
                </c:pt>
                <c:pt idx="107">
                  <c:v>21.64975909298789</c:v>
                </c:pt>
                <c:pt idx="108">
                  <c:v>21.5448992148965</c:v>
                </c:pt>
                <c:pt idx="109">
                  <c:v>21.35084907013254</c:v>
                </c:pt>
                <c:pt idx="110">
                  <c:v>20.0968783500423</c:v>
                </c:pt>
                <c:pt idx="111">
                  <c:v>18.71355988915532</c:v>
                </c:pt>
                <c:pt idx="112">
                  <c:v>17.60249057553828</c:v>
                </c:pt>
                <c:pt idx="113">
                  <c:v>17.32492316840068</c:v>
                </c:pt>
                <c:pt idx="114">
                  <c:v>17.09642166650774</c:v>
                </c:pt>
                <c:pt idx="115">
                  <c:v>16.94551578309056</c:v>
                </c:pt>
                <c:pt idx="116">
                  <c:v>16.76587574215063</c:v>
                </c:pt>
                <c:pt idx="117">
                  <c:v>16.62399105414518</c:v>
                </c:pt>
                <c:pt idx="118">
                  <c:v>16.50867386414922</c:v>
                </c:pt>
                <c:pt idx="119">
                  <c:v>16.40747984342428</c:v>
                </c:pt>
                <c:pt idx="120">
                  <c:v>16.31038359884021</c:v>
                </c:pt>
                <c:pt idx="121">
                  <c:v>16.25353300831068</c:v>
                </c:pt>
                <c:pt idx="122">
                  <c:v>16.22501720681095</c:v>
                </c:pt>
                <c:pt idx="123">
                  <c:v>16.18452539007325</c:v>
                </c:pt>
                <c:pt idx="124">
                  <c:v>16.14249917973962</c:v>
                </c:pt>
                <c:pt idx="125">
                  <c:v>16.11617211807534</c:v>
                </c:pt>
                <c:pt idx="126">
                  <c:v>16.08787357057101</c:v>
                </c:pt>
                <c:pt idx="127">
                  <c:v>16.04365338700003</c:v>
                </c:pt>
                <c:pt idx="128">
                  <c:v>17.70856508465676</c:v>
                </c:pt>
                <c:pt idx="129">
                  <c:v>18.92648030430078</c:v>
                </c:pt>
                <c:pt idx="130">
                  <c:v>16.26489978210836</c:v>
                </c:pt>
                <c:pt idx="131">
                  <c:v>15.9484592924553</c:v>
                </c:pt>
                <c:pt idx="132">
                  <c:v>15.8103143162126</c:v>
                </c:pt>
                <c:pt idx="133">
                  <c:v>15.73740777087633</c:v>
                </c:pt>
                <c:pt idx="134">
                  <c:v>15.69513312605044</c:v>
                </c:pt>
                <c:pt idx="135">
                  <c:v>15.65225770060643</c:v>
                </c:pt>
                <c:pt idx="136">
                  <c:v>15.62460182729062</c:v>
                </c:pt>
                <c:pt idx="137">
                  <c:v>15.60629930692416</c:v>
                </c:pt>
                <c:pt idx="138">
                  <c:v>15.58103666397844</c:v>
                </c:pt>
                <c:pt idx="139">
                  <c:v>15.55026895927193</c:v>
                </c:pt>
                <c:pt idx="140">
                  <c:v>15.52392957140226</c:v>
                </c:pt>
                <c:pt idx="141">
                  <c:v>15.50850163302246</c:v>
                </c:pt>
                <c:pt idx="142">
                  <c:v>15.49754311830595</c:v>
                </c:pt>
                <c:pt idx="143">
                  <c:v>15.49106292201663</c:v>
                </c:pt>
                <c:pt idx="144">
                  <c:v>15.48009259331425</c:v>
                </c:pt>
                <c:pt idx="145">
                  <c:v>15.46312486833812</c:v>
                </c:pt>
                <c:pt idx="146">
                  <c:v>15.44213674834097</c:v>
                </c:pt>
                <c:pt idx="147">
                  <c:v>15.42062339329726</c:v>
                </c:pt>
                <c:pt idx="148">
                  <c:v>15.40509596969808</c:v>
                </c:pt>
                <c:pt idx="149">
                  <c:v>15.39256298062653</c:v>
                </c:pt>
                <c:pt idx="150">
                  <c:v>15.37951794536638</c:v>
                </c:pt>
                <c:pt idx="151">
                  <c:v>15.37299110721221</c:v>
                </c:pt>
                <c:pt idx="152">
                  <c:v>15.36093578612335</c:v>
                </c:pt>
                <c:pt idx="153">
                  <c:v>15.34736290715225</c:v>
                </c:pt>
                <c:pt idx="154">
                  <c:v>15.33277268041075</c:v>
                </c:pt>
                <c:pt idx="155">
                  <c:v>15.31564894356781</c:v>
                </c:pt>
                <c:pt idx="156">
                  <c:v>15.30405708246108</c:v>
                </c:pt>
                <c:pt idx="157">
                  <c:v>15.29296055243005</c:v>
                </c:pt>
                <c:pt idx="158">
                  <c:v>15.28336943815362</c:v>
                </c:pt>
                <c:pt idx="159">
                  <c:v>17.17526642657358</c:v>
                </c:pt>
                <c:pt idx="160">
                  <c:v>18.59872784416048</c:v>
                </c:pt>
                <c:pt idx="161">
                  <c:v>15.7353855365238</c:v>
                </c:pt>
                <c:pt idx="162">
                  <c:v>15.22568030371407</c:v>
                </c:pt>
                <c:pt idx="163">
                  <c:v>15.15615453356386</c:v>
                </c:pt>
                <c:pt idx="164">
                  <c:v>15.11999142151992</c:v>
                </c:pt>
                <c:pt idx="165">
                  <c:v>15.08579710845161</c:v>
                </c:pt>
                <c:pt idx="166">
                  <c:v>15.06176690906323</c:v>
                </c:pt>
                <c:pt idx="167">
                  <c:v>15.0423145207925</c:v>
                </c:pt>
                <c:pt idx="168">
                  <c:v>15.03565537371123</c:v>
                </c:pt>
                <c:pt idx="169">
                  <c:v>15.02642873441271</c:v>
                </c:pt>
                <c:pt idx="170">
                  <c:v>15.02437857111881</c:v>
                </c:pt>
                <c:pt idx="171">
                  <c:v>15.0110375554802</c:v>
                </c:pt>
                <c:pt idx="172">
                  <c:v>15.0110390430703</c:v>
                </c:pt>
                <c:pt idx="173">
                  <c:v>14.99974661559028</c:v>
                </c:pt>
                <c:pt idx="174">
                  <c:v>14.98278877549625</c:v>
                </c:pt>
                <c:pt idx="175">
                  <c:v>14.96787497005874</c:v>
                </c:pt>
                <c:pt idx="176">
                  <c:v>14.95500788321457</c:v>
                </c:pt>
                <c:pt idx="177">
                  <c:v>14.94212980864674</c:v>
                </c:pt>
                <c:pt idx="178">
                  <c:v>14.93800782959912</c:v>
                </c:pt>
                <c:pt idx="179">
                  <c:v>14.93439830732473</c:v>
                </c:pt>
                <c:pt idx="180">
                  <c:v>14.92563326842962</c:v>
                </c:pt>
                <c:pt idx="181">
                  <c:v>14.92202149086097</c:v>
                </c:pt>
                <c:pt idx="182">
                  <c:v>14.9132509761041</c:v>
                </c:pt>
                <c:pt idx="183">
                  <c:v>14.9029233012157</c:v>
                </c:pt>
                <c:pt idx="184">
                  <c:v>14.87966517559198</c:v>
                </c:pt>
                <c:pt idx="185">
                  <c:v>14.86931775328374</c:v>
                </c:pt>
                <c:pt idx="186">
                  <c:v>14.8625895311321</c:v>
                </c:pt>
                <c:pt idx="187">
                  <c:v>14.85223214222026</c:v>
                </c:pt>
                <c:pt idx="188">
                  <c:v>14.8408323219163</c:v>
                </c:pt>
                <c:pt idx="189">
                  <c:v>14.8387596007833</c:v>
                </c:pt>
                <c:pt idx="190">
                  <c:v>14.82890463153194</c:v>
                </c:pt>
                <c:pt idx="191">
                  <c:v>14.82631149968752</c:v>
                </c:pt>
                <c:pt idx="192">
                  <c:v>14.82371632261833</c:v>
                </c:pt>
                <c:pt idx="193">
                  <c:v>14.81437366805112</c:v>
                </c:pt>
                <c:pt idx="194">
                  <c:v>14.81385571950002</c:v>
                </c:pt>
                <c:pt idx="195">
                  <c:v>14.81385571950002</c:v>
                </c:pt>
                <c:pt idx="196">
                  <c:v>14.80658417814548</c:v>
                </c:pt>
                <c:pt idx="197">
                  <c:v>14.8013907839248</c:v>
                </c:pt>
                <c:pt idx="198">
                  <c:v>14.7972324546613</c:v>
                </c:pt>
                <c:pt idx="199">
                  <c:v>14.8013907839248</c:v>
                </c:pt>
                <c:pt idx="200">
                  <c:v>14.8013907839248</c:v>
                </c:pt>
                <c:pt idx="201">
                  <c:v>14.8013907839248</c:v>
                </c:pt>
                <c:pt idx="202">
                  <c:v>14.7925508042059</c:v>
                </c:pt>
                <c:pt idx="203">
                  <c:v>14.78943639918791</c:v>
                </c:pt>
                <c:pt idx="204">
                  <c:v>14.78839651118322</c:v>
                </c:pt>
                <c:pt idx="205">
                  <c:v>14.78111436548232</c:v>
                </c:pt>
                <c:pt idx="206">
                  <c:v>14.77591290466182</c:v>
                </c:pt>
                <c:pt idx="207">
                  <c:v>14.77435036082255</c:v>
                </c:pt>
                <c:pt idx="208">
                  <c:v>14.76862542988371</c:v>
                </c:pt>
                <c:pt idx="209">
                  <c:v>14.76394111332149</c:v>
                </c:pt>
                <c:pt idx="210">
                  <c:v>14.76394111332149</c:v>
                </c:pt>
                <c:pt idx="211">
                  <c:v>14.75873244580653</c:v>
                </c:pt>
                <c:pt idx="212">
                  <c:v>17.56003197212272</c:v>
                </c:pt>
                <c:pt idx="213">
                  <c:v>17.68887383373816</c:v>
                </c:pt>
                <c:pt idx="214">
                  <c:v>17.94224233787064</c:v>
                </c:pt>
                <c:pt idx="215">
                  <c:v>17.75552882828039</c:v>
                </c:pt>
                <c:pt idx="216">
                  <c:v>15.3972853396856</c:v>
                </c:pt>
                <c:pt idx="217">
                  <c:v>15.06785132140802</c:v>
                </c:pt>
                <c:pt idx="218">
                  <c:v>15.0012752684263</c:v>
                </c:pt>
                <c:pt idx="219">
                  <c:v>14.9544903988517</c:v>
                </c:pt>
                <c:pt idx="220">
                  <c:v>14.90498868768095</c:v>
                </c:pt>
                <c:pt idx="221">
                  <c:v>14.8889712048867</c:v>
                </c:pt>
                <c:pt idx="222">
                  <c:v>14.86880023633513</c:v>
                </c:pt>
                <c:pt idx="223">
                  <c:v>14.85482168521725</c:v>
                </c:pt>
                <c:pt idx="224">
                  <c:v>14.84135051389037</c:v>
                </c:pt>
                <c:pt idx="225">
                  <c:v>14.83616602382373</c:v>
                </c:pt>
                <c:pt idx="226">
                  <c:v>14.82631149968752</c:v>
                </c:pt>
                <c:pt idx="227">
                  <c:v>14.81904529949448</c:v>
                </c:pt>
                <c:pt idx="228">
                  <c:v>14.81333629314178</c:v>
                </c:pt>
                <c:pt idx="229">
                  <c:v>14.8034680852292</c:v>
                </c:pt>
                <c:pt idx="230">
                  <c:v>14.8013907839248</c:v>
                </c:pt>
                <c:pt idx="231">
                  <c:v>14.8013907839248</c:v>
                </c:pt>
                <c:pt idx="232">
                  <c:v>14.7904758120705</c:v>
                </c:pt>
                <c:pt idx="233">
                  <c:v>14.78735614808278</c:v>
                </c:pt>
                <c:pt idx="234">
                  <c:v>15.53839712434519</c:v>
                </c:pt>
                <c:pt idx="235">
                  <c:v>18.97052711022732</c:v>
                </c:pt>
                <c:pt idx="236">
                  <c:v>18.72888234314032</c:v>
                </c:pt>
                <c:pt idx="237">
                  <c:v>17.61728814509041</c:v>
                </c:pt>
                <c:pt idx="238">
                  <c:v>15.65916995954096</c:v>
                </c:pt>
                <c:pt idx="239">
                  <c:v>14.9666361933501</c:v>
                </c:pt>
                <c:pt idx="240">
                  <c:v>14.81436254924961</c:v>
                </c:pt>
                <c:pt idx="241">
                  <c:v>14.76497228807003</c:v>
                </c:pt>
                <c:pt idx="242">
                  <c:v>14.72014502627961</c:v>
                </c:pt>
                <c:pt idx="243">
                  <c:v>14.69925289166943</c:v>
                </c:pt>
                <c:pt idx="244">
                  <c:v>14.68670558341452</c:v>
                </c:pt>
                <c:pt idx="245">
                  <c:v>14.67571874193463</c:v>
                </c:pt>
                <c:pt idx="246">
                  <c:v>14.66315169197219</c:v>
                </c:pt>
                <c:pt idx="247">
                  <c:v>14.63956676685697</c:v>
                </c:pt>
                <c:pt idx="248">
                  <c:v>14.62487841411132</c:v>
                </c:pt>
                <c:pt idx="249">
                  <c:v>14.61332719568512</c:v>
                </c:pt>
                <c:pt idx="250">
                  <c:v>14.60807248750107</c:v>
                </c:pt>
                <c:pt idx="251">
                  <c:v>14.60071670546258</c:v>
                </c:pt>
                <c:pt idx="252">
                  <c:v>14.59913911234346</c:v>
                </c:pt>
                <c:pt idx="253">
                  <c:v>17.05622350051743</c:v>
                </c:pt>
                <c:pt idx="254">
                  <c:v>17.57038807575421</c:v>
                </c:pt>
                <c:pt idx="255">
                  <c:v>15.59768220977944</c:v>
                </c:pt>
                <c:pt idx="256">
                  <c:v>14.6374343659741</c:v>
                </c:pt>
                <c:pt idx="257">
                  <c:v>14.5823077563329</c:v>
                </c:pt>
                <c:pt idx="258">
                  <c:v>14.56230009664265</c:v>
                </c:pt>
                <c:pt idx="259">
                  <c:v>14.53119258716845</c:v>
                </c:pt>
                <c:pt idx="260">
                  <c:v>14.49950115081491</c:v>
                </c:pt>
                <c:pt idx="261">
                  <c:v>14.48098983942052</c:v>
                </c:pt>
                <c:pt idx="262">
                  <c:v>14.4651059951668</c:v>
                </c:pt>
                <c:pt idx="263">
                  <c:v>14.44443368461998</c:v>
                </c:pt>
                <c:pt idx="264">
                  <c:v>14.42108557002356</c:v>
                </c:pt>
                <c:pt idx="265">
                  <c:v>14.40408562023021</c:v>
                </c:pt>
                <c:pt idx="266">
                  <c:v>14.3913246704188</c:v>
                </c:pt>
                <c:pt idx="267">
                  <c:v>14.38174791756802</c:v>
                </c:pt>
                <c:pt idx="268">
                  <c:v>14.37216688366222</c:v>
                </c:pt>
                <c:pt idx="269">
                  <c:v>14.36683987732982</c:v>
                </c:pt>
                <c:pt idx="270">
                  <c:v>14.35884980792704</c:v>
                </c:pt>
                <c:pt idx="271">
                  <c:v>14.35405218434725</c:v>
                </c:pt>
                <c:pt idx="272">
                  <c:v>14.34552296680283</c:v>
                </c:pt>
                <c:pt idx="273">
                  <c:v>14.33752074457003</c:v>
                </c:pt>
                <c:pt idx="274">
                  <c:v>14.32631265524721</c:v>
                </c:pt>
                <c:pt idx="275">
                  <c:v>14.30922041609121</c:v>
                </c:pt>
                <c:pt idx="276">
                  <c:v>14.29425365669224</c:v>
                </c:pt>
                <c:pt idx="277">
                  <c:v>17.62596332793634</c:v>
                </c:pt>
                <c:pt idx="278">
                  <c:v>18.5110054454949</c:v>
                </c:pt>
                <c:pt idx="279">
                  <c:v>17.9894010553527</c:v>
                </c:pt>
                <c:pt idx="280">
                  <c:v>16.71862410746711</c:v>
                </c:pt>
                <c:pt idx="281">
                  <c:v>15.54162055200326</c:v>
                </c:pt>
                <c:pt idx="282">
                  <c:v>14.9144216496833</c:v>
                </c:pt>
                <c:pt idx="283">
                  <c:v>15.30693338168964</c:v>
                </c:pt>
                <c:pt idx="284">
                  <c:v>15.0174792433378</c:v>
                </c:pt>
                <c:pt idx="285">
                  <c:v>14.91890872042127</c:v>
                </c:pt>
                <c:pt idx="286">
                  <c:v>14.77587784217565</c:v>
                </c:pt>
                <c:pt idx="287">
                  <c:v>14.70186285181462</c:v>
                </c:pt>
                <c:pt idx="288">
                  <c:v>14.65528525554767</c:v>
                </c:pt>
                <c:pt idx="289">
                  <c:v>14.6143737015483</c:v>
                </c:pt>
                <c:pt idx="290">
                  <c:v>15.07224775334033</c:v>
                </c:pt>
                <c:pt idx="291">
                  <c:v>18.36777891577943</c:v>
                </c:pt>
                <c:pt idx="292">
                  <c:v>18.23149673388932</c:v>
                </c:pt>
                <c:pt idx="293">
                  <c:v>18.16074951190618</c:v>
                </c:pt>
                <c:pt idx="294">
                  <c:v>17.65737562911413</c:v>
                </c:pt>
                <c:pt idx="295">
                  <c:v>16.1426877309329</c:v>
                </c:pt>
                <c:pt idx="296">
                  <c:v>16.04855085707488</c:v>
                </c:pt>
                <c:pt idx="297">
                  <c:v>16.42827426426687</c:v>
                </c:pt>
                <c:pt idx="298">
                  <c:v>15.58736431154946</c:v>
                </c:pt>
                <c:pt idx="299">
                  <c:v>15.29009061809692</c:v>
                </c:pt>
                <c:pt idx="300">
                  <c:v>16.29771507743284</c:v>
                </c:pt>
                <c:pt idx="301">
                  <c:v>18.1966454772704</c:v>
                </c:pt>
                <c:pt idx="302">
                  <c:v>17.56846210483811</c:v>
                </c:pt>
                <c:pt idx="303">
                  <c:v>16.40903021239347</c:v>
                </c:pt>
                <c:pt idx="304">
                  <c:v>15.61633151529074</c:v>
                </c:pt>
                <c:pt idx="305">
                  <c:v>15.27953101060501</c:v>
                </c:pt>
                <c:pt idx="306">
                  <c:v>14.98523161352327</c:v>
                </c:pt>
                <c:pt idx="307">
                  <c:v>14.95292088371305</c:v>
                </c:pt>
                <c:pt idx="308">
                  <c:v>14.82834948015842</c:v>
                </c:pt>
                <c:pt idx="309">
                  <c:v>14.68193976074973</c:v>
                </c:pt>
                <c:pt idx="310">
                  <c:v>16.30381161890856</c:v>
                </c:pt>
                <c:pt idx="311">
                  <c:v>18.14693939003093</c:v>
                </c:pt>
                <c:pt idx="312">
                  <c:v>17.46188954307522</c:v>
                </c:pt>
                <c:pt idx="313">
                  <c:v>15.70448423445517</c:v>
                </c:pt>
                <c:pt idx="314">
                  <c:v>15.34022136996627</c:v>
                </c:pt>
                <c:pt idx="315">
                  <c:v>15.20737498060238</c:v>
                </c:pt>
                <c:pt idx="316">
                  <c:v>15.01914803468765</c:v>
                </c:pt>
                <c:pt idx="317">
                  <c:v>14.95651336379751</c:v>
                </c:pt>
                <c:pt idx="318">
                  <c:v>15.03052171577847</c:v>
                </c:pt>
                <c:pt idx="319">
                  <c:v>14.88928646243878</c:v>
                </c:pt>
                <c:pt idx="320">
                  <c:v>16.85958800939897</c:v>
                </c:pt>
                <c:pt idx="321">
                  <c:v>18.24550575832567</c:v>
                </c:pt>
                <c:pt idx="322">
                  <c:v>17.75126724579241</c:v>
                </c:pt>
                <c:pt idx="323">
                  <c:v>16.89665892009783</c:v>
                </c:pt>
                <c:pt idx="324">
                  <c:v>15.74981638909566</c:v>
                </c:pt>
                <c:pt idx="325">
                  <c:v>14.8438596550649</c:v>
                </c:pt>
                <c:pt idx="326">
                  <c:v>14.622743542932</c:v>
                </c:pt>
                <c:pt idx="327">
                  <c:v>14.57388778096402</c:v>
                </c:pt>
                <c:pt idx="328">
                  <c:v>14.5417418137242</c:v>
                </c:pt>
                <c:pt idx="329">
                  <c:v>14.5021377222244</c:v>
                </c:pt>
                <c:pt idx="330">
                  <c:v>14.47940160052858</c:v>
                </c:pt>
                <c:pt idx="331">
                  <c:v>14.47146155827215</c:v>
                </c:pt>
                <c:pt idx="332">
                  <c:v>14.45821865150795</c:v>
                </c:pt>
                <c:pt idx="333">
                  <c:v>14.44072302798264</c:v>
                </c:pt>
                <c:pt idx="334">
                  <c:v>14.4263963410431</c:v>
                </c:pt>
                <c:pt idx="335">
                  <c:v>14.409399045443</c:v>
                </c:pt>
                <c:pt idx="336">
                  <c:v>14.39504825163897</c:v>
                </c:pt>
                <c:pt idx="337">
                  <c:v>14.384941952262</c:v>
                </c:pt>
                <c:pt idx="338">
                  <c:v>14.38387725421056</c:v>
                </c:pt>
                <c:pt idx="339">
                  <c:v>14.37216688366222</c:v>
                </c:pt>
                <c:pt idx="340">
                  <c:v>14.52224507335444</c:v>
                </c:pt>
                <c:pt idx="341">
                  <c:v>18.17242642743675</c:v>
                </c:pt>
                <c:pt idx="342">
                  <c:v>18.09133725267066</c:v>
                </c:pt>
                <c:pt idx="343">
                  <c:v>17.82511084110978</c:v>
                </c:pt>
                <c:pt idx="344">
                  <c:v>20.9535605512051</c:v>
                </c:pt>
                <c:pt idx="345">
                  <c:v>22.68564290755868</c:v>
                </c:pt>
                <c:pt idx="346">
                  <c:v>22.72424167957126</c:v>
                </c:pt>
                <c:pt idx="347">
                  <c:v>22.71631508551685</c:v>
                </c:pt>
                <c:pt idx="348">
                  <c:v>22.72482901134649</c:v>
                </c:pt>
                <c:pt idx="349">
                  <c:v>22.69456686561161</c:v>
                </c:pt>
                <c:pt idx="350">
                  <c:v>22.71246941096988</c:v>
                </c:pt>
                <c:pt idx="351">
                  <c:v>22.87459972790507</c:v>
                </c:pt>
                <c:pt idx="352">
                  <c:v>22.99387986101506</c:v>
                </c:pt>
                <c:pt idx="353">
                  <c:v>23.01388322239554</c:v>
                </c:pt>
                <c:pt idx="354">
                  <c:v>22.97130705083732</c:v>
                </c:pt>
                <c:pt idx="355">
                  <c:v>22.96724429064602</c:v>
                </c:pt>
                <c:pt idx="356">
                  <c:v>22.91400101872087</c:v>
                </c:pt>
                <c:pt idx="357">
                  <c:v>23.09649068239749</c:v>
                </c:pt>
                <c:pt idx="358">
                  <c:v>23.07716423054378</c:v>
                </c:pt>
                <c:pt idx="359">
                  <c:v>23.10542735785426</c:v>
                </c:pt>
                <c:pt idx="360">
                  <c:v>23.10225671048372</c:v>
                </c:pt>
                <c:pt idx="361">
                  <c:v>23.08235869627257</c:v>
                </c:pt>
                <c:pt idx="362">
                  <c:v>23.04453545116653</c:v>
                </c:pt>
                <c:pt idx="363">
                  <c:v>23.00635967232508</c:v>
                </c:pt>
                <c:pt idx="364">
                  <c:v>22.98377143778352</c:v>
                </c:pt>
                <c:pt idx="365">
                  <c:v>22.9791307656149</c:v>
                </c:pt>
                <c:pt idx="366">
                  <c:v>23.04886824454184</c:v>
                </c:pt>
                <c:pt idx="367">
                  <c:v>23.0592698684189</c:v>
                </c:pt>
                <c:pt idx="368">
                  <c:v>23.05233556458182</c:v>
                </c:pt>
                <c:pt idx="369">
                  <c:v>23.01330418237583</c:v>
                </c:pt>
                <c:pt idx="370">
                  <c:v>22.96926029652358</c:v>
                </c:pt>
                <c:pt idx="371">
                  <c:v>22.97217757094311</c:v>
                </c:pt>
                <c:pt idx="372">
                  <c:v>22.96318342846153</c:v>
                </c:pt>
                <c:pt idx="373">
                  <c:v>22.9570963219195</c:v>
                </c:pt>
                <c:pt idx="374">
                  <c:v>22.94577777224977</c:v>
                </c:pt>
                <c:pt idx="375">
                  <c:v>22.93822876829782</c:v>
                </c:pt>
                <c:pt idx="376">
                  <c:v>22.91963512458502</c:v>
                </c:pt>
                <c:pt idx="377">
                  <c:v>22.89025723349503</c:v>
                </c:pt>
                <c:pt idx="378">
                  <c:v>22.86229722997128</c:v>
                </c:pt>
                <c:pt idx="379">
                  <c:v>22.85034436159636</c:v>
                </c:pt>
                <c:pt idx="380">
                  <c:v>22.86404630269381</c:v>
                </c:pt>
                <c:pt idx="381">
                  <c:v>22.8715816003615</c:v>
                </c:pt>
                <c:pt idx="382">
                  <c:v>22.9176017716406</c:v>
                </c:pt>
                <c:pt idx="383">
                  <c:v>22.89257679182233</c:v>
                </c:pt>
                <c:pt idx="384">
                  <c:v>22.87424195379177</c:v>
                </c:pt>
                <c:pt idx="385">
                  <c:v>22.8413010687572</c:v>
                </c:pt>
                <c:pt idx="386">
                  <c:v>22.83925941758697</c:v>
                </c:pt>
                <c:pt idx="387">
                  <c:v>22.82144992549075</c:v>
                </c:pt>
                <c:pt idx="388">
                  <c:v>22.79543960802159</c:v>
                </c:pt>
                <c:pt idx="389">
                  <c:v>22.79835874534877</c:v>
                </c:pt>
                <c:pt idx="390">
                  <c:v>22.84917606889915</c:v>
                </c:pt>
                <c:pt idx="391">
                  <c:v>22.82816700067863</c:v>
                </c:pt>
                <c:pt idx="392">
                  <c:v>22.80538006754198</c:v>
                </c:pt>
                <c:pt idx="393">
                  <c:v>22.80596033188478</c:v>
                </c:pt>
                <c:pt idx="394">
                  <c:v>22.89809930229131</c:v>
                </c:pt>
                <c:pt idx="395">
                  <c:v>22.91149588681158</c:v>
                </c:pt>
                <c:pt idx="396">
                  <c:v>22.8882177051897</c:v>
                </c:pt>
                <c:pt idx="397">
                  <c:v>22.85413503036058</c:v>
                </c:pt>
                <c:pt idx="398">
                  <c:v>22.85236969065416</c:v>
                </c:pt>
                <c:pt idx="399">
                  <c:v>22.86462726304883</c:v>
                </c:pt>
                <c:pt idx="400">
                  <c:v>22.92021682316468</c:v>
                </c:pt>
                <c:pt idx="401">
                  <c:v>22.9062585676144</c:v>
                </c:pt>
                <c:pt idx="402">
                  <c:v>22.92776014549232</c:v>
                </c:pt>
                <c:pt idx="403">
                  <c:v>22.96086758034653</c:v>
                </c:pt>
                <c:pt idx="404">
                  <c:v>22.96202793779768</c:v>
                </c:pt>
                <c:pt idx="405">
                  <c:v>22.94490635094008</c:v>
                </c:pt>
                <c:pt idx="406">
                  <c:v>22.92543840915355</c:v>
                </c:pt>
                <c:pt idx="407">
                  <c:v>22.87103707833547</c:v>
                </c:pt>
                <c:pt idx="408">
                  <c:v>22.8710365123803</c:v>
                </c:pt>
                <c:pt idx="409">
                  <c:v>22.84771679503823</c:v>
                </c:pt>
                <c:pt idx="410">
                  <c:v>22.81765166054747</c:v>
                </c:pt>
                <c:pt idx="411">
                  <c:v>22.80158067650889</c:v>
                </c:pt>
                <c:pt idx="412">
                  <c:v>22.79193058066707</c:v>
                </c:pt>
                <c:pt idx="413">
                  <c:v>22.80771486808411</c:v>
                </c:pt>
                <c:pt idx="414">
                  <c:v>22.8112260698051</c:v>
                </c:pt>
                <c:pt idx="415">
                  <c:v>22.85723526534339</c:v>
                </c:pt>
                <c:pt idx="416">
                  <c:v>22.95883484671396</c:v>
                </c:pt>
                <c:pt idx="417">
                  <c:v>22.96057781321952</c:v>
                </c:pt>
                <c:pt idx="418">
                  <c:v>22.95448359722804</c:v>
                </c:pt>
                <c:pt idx="419">
                  <c:v>22.99275122571284</c:v>
                </c:pt>
                <c:pt idx="420">
                  <c:v>22.98261038643175</c:v>
                </c:pt>
                <c:pt idx="421">
                  <c:v>22.98981858619002</c:v>
                </c:pt>
                <c:pt idx="422">
                  <c:v>23.0046224975014</c:v>
                </c:pt>
                <c:pt idx="423">
                  <c:v>22.97420323425821</c:v>
                </c:pt>
                <c:pt idx="424">
                  <c:v>22.95622629869017</c:v>
                </c:pt>
                <c:pt idx="425">
                  <c:v>22.97969878265376</c:v>
                </c:pt>
                <c:pt idx="426">
                  <c:v>23.00317711072426</c:v>
                </c:pt>
                <c:pt idx="427">
                  <c:v>22.98869456173784</c:v>
                </c:pt>
                <c:pt idx="428">
                  <c:v>23.05580315099169</c:v>
                </c:pt>
                <c:pt idx="429">
                  <c:v>23.04800281081831</c:v>
                </c:pt>
                <c:pt idx="430">
                  <c:v>23.0540694752688</c:v>
                </c:pt>
                <c:pt idx="431">
                  <c:v>23.07976087621416</c:v>
                </c:pt>
                <c:pt idx="432">
                  <c:v>23.04395434895329</c:v>
                </c:pt>
                <c:pt idx="433">
                  <c:v>23.04655150905289</c:v>
                </c:pt>
                <c:pt idx="434">
                  <c:v>23.05377990729523</c:v>
                </c:pt>
                <c:pt idx="435">
                  <c:v>23.0387510648185</c:v>
                </c:pt>
                <c:pt idx="436">
                  <c:v>23.00346424278516</c:v>
                </c:pt>
                <c:pt idx="437">
                  <c:v>22.97362513463422</c:v>
                </c:pt>
                <c:pt idx="438">
                  <c:v>22.95390242435897</c:v>
                </c:pt>
                <c:pt idx="439">
                  <c:v>22.93735653332668</c:v>
                </c:pt>
                <c:pt idx="440">
                  <c:v>22.91323517531829</c:v>
                </c:pt>
                <c:pt idx="441">
                  <c:v>22.87918793932885</c:v>
                </c:pt>
                <c:pt idx="442">
                  <c:v>22.83165950557098</c:v>
                </c:pt>
                <c:pt idx="443">
                  <c:v>22.79251382669298</c:v>
                </c:pt>
                <c:pt idx="444">
                  <c:v>22.77612944218128</c:v>
                </c:pt>
                <c:pt idx="445">
                  <c:v>22.76910221212108</c:v>
                </c:pt>
                <c:pt idx="446">
                  <c:v>22.76968799578481</c:v>
                </c:pt>
                <c:pt idx="447">
                  <c:v>22.78139784959813</c:v>
                </c:pt>
                <c:pt idx="448">
                  <c:v>22.79163786461042</c:v>
                </c:pt>
                <c:pt idx="449">
                  <c:v>22.77934942991831</c:v>
                </c:pt>
                <c:pt idx="450">
                  <c:v>22.76997997154788</c:v>
                </c:pt>
                <c:pt idx="451">
                  <c:v>22.74329316456082</c:v>
                </c:pt>
                <c:pt idx="452">
                  <c:v>22.83790254974651</c:v>
                </c:pt>
                <c:pt idx="453">
                  <c:v>22.96231778260902</c:v>
                </c:pt>
                <c:pt idx="454">
                  <c:v>22.95390426619507</c:v>
                </c:pt>
                <c:pt idx="455">
                  <c:v>22.94287471161373</c:v>
                </c:pt>
                <c:pt idx="456">
                  <c:v>22.93677700957845</c:v>
                </c:pt>
                <c:pt idx="457">
                  <c:v>22.93067637172445</c:v>
                </c:pt>
                <c:pt idx="458">
                  <c:v>22.91265665767784</c:v>
                </c:pt>
                <c:pt idx="459">
                  <c:v>22.90422332136945</c:v>
                </c:pt>
                <c:pt idx="460">
                  <c:v>22.88732020963859</c:v>
                </c:pt>
                <c:pt idx="461">
                  <c:v>22.80157368072996</c:v>
                </c:pt>
                <c:pt idx="462">
                  <c:v>22.76968743076288</c:v>
                </c:pt>
                <c:pt idx="463">
                  <c:v>22.73771439020866</c:v>
                </c:pt>
                <c:pt idx="464">
                  <c:v>22.66365568395744</c:v>
                </c:pt>
                <c:pt idx="465">
                  <c:v>22.72375576946466</c:v>
                </c:pt>
                <c:pt idx="466">
                  <c:v>22.85441814292318</c:v>
                </c:pt>
                <c:pt idx="467">
                  <c:v>22.79075965416175</c:v>
                </c:pt>
                <c:pt idx="468">
                  <c:v>22.7732009787344</c:v>
                </c:pt>
                <c:pt idx="469">
                  <c:v>22.74858544234201</c:v>
                </c:pt>
                <c:pt idx="470">
                  <c:v>22.70925801038877</c:v>
                </c:pt>
                <c:pt idx="471">
                  <c:v>22.68516019480765</c:v>
                </c:pt>
                <c:pt idx="472">
                  <c:v>22.6954508254122</c:v>
                </c:pt>
                <c:pt idx="473">
                  <c:v>22.73685763377098</c:v>
                </c:pt>
                <c:pt idx="474">
                  <c:v>22.76031393879612</c:v>
                </c:pt>
                <c:pt idx="475">
                  <c:v>22.7746654048956</c:v>
                </c:pt>
                <c:pt idx="476">
                  <c:v>22.78081329635484</c:v>
                </c:pt>
                <c:pt idx="477">
                  <c:v>22.77700807909388</c:v>
                </c:pt>
                <c:pt idx="478">
                  <c:v>22.77231964171088</c:v>
                </c:pt>
                <c:pt idx="479">
                  <c:v>22.59828922143188</c:v>
                </c:pt>
                <c:pt idx="480">
                  <c:v>22.55466569559386</c:v>
                </c:pt>
                <c:pt idx="481">
                  <c:v>22.59107733391822</c:v>
                </c:pt>
                <c:pt idx="482">
                  <c:v>22.61383087329034</c:v>
                </c:pt>
                <c:pt idx="483">
                  <c:v>22.63537838235537</c:v>
                </c:pt>
                <c:pt idx="484">
                  <c:v>22.57530503133887</c:v>
                </c:pt>
                <c:pt idx="485">
                  <c:v>22.24840565465174</c:v>
                </c:pt>
                <c:pt idx="486">
                  <c:v>22.16371267540156</c:v>
                </c:pt>
                <c:pt idx="487">
                  <c:v>22.3317242946773</c:v>
                </c:pt>
                <c:pt idx="488">
                  <c:v>22.38658953769206</c:v>
                </c:pt>
                <c:pt idx="489">
                  <c:v>22.24761897459812</c:v>
                </c:pt>
                <c:pt idx="490">
                  <c:v>22.00340899823964</c:v>
                </c:pt>
                <c:pt idx="491">
                  <c:v>20.62921353497178</c:v>
                </c:pt>
                <c:pt idx="492">
                  <c:v>17.69149387284909</c:v>
                </c:pt>
                <c:pt idx="493">
                  <c:v>16.67494688664047</c:v>
                </c:pt>
                <c:pt idx="494">
                  <c:v>15.807121151843</c:v>
                </c:pt>
                <c:pt idx="495">
                  <c:v>15.71726208295342</c:v>
                </c:pt>
                <c:pt idx="497">
                  <c:v>15.29900696019674</c:v>
                </c:pt>
                <c:pt idx="498">
                  <c:v>15.18156926699302</c:v>
                </c:pt>
                <c:pt idx="500">
                  <c:v>15.00795401265207</c:v>
                </c:pt>
                <c:pt idx="501">
                  <c:v>14.94675816334827</c:v>
                </c:pt>
                <c:pt idx="502">
                  <c:v>14.90601881022723</c:v>
                </c:pt>
                <c:pt idx="503">
                  <c:v>14.86137570008143</c:v>
                </c:pt>
                <c:pt idx="504">
                  <c:v>14.84290223378628</c:v>
                </c:pt>
                <c:pt idx="505">
                  <c:v>14.69665435495308</c:v>
                </c:pt>
                <c:pt idx="506">
                  <c:v>14.81385571950002</c:v>
                </c:pt>
                <c:pt idx="507">
                  <c:v>14.8108876321842</c:v>
                </c:pt>
                <c:pt idx="508">
                  <c:v>14.8013907839248</c:v>
                </c:pt>
                <c:pt idx="509">
                  <c:v>14.79922066772713</c:v>
                </c:pt>
                <c:pt idx="510">
                  <c:v>14.8013907839248</c:v>
                </c:pt>
                <c:pt idx="511">
                  <c:v>14.8003511733664</c:v>
                </c:pt>
                <c:pt idx="512">
                  <c:v>14.7914112997592</c:v>
                </c:pt>
                <c:pt idx="513">
                  <c:v>14.79179509399109</c:v>
                </c:pt>
                <c:pt idx="514">
                  <c:v>14.7914112997592</c:v>
                </c:pt>
              </c:numCache>
            </c:numRef>
          </c:yVal>
          <c:smooth val="1"/>
        </c:ser>
        <c:ser>
          <c:idx val="3"/>
          <c:order val="3"/>
          <c:tx>
            <c:v>TM15</c:v>
          </c:tx>
          <c:spPr>
            <a:ln w="15875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'BH-5'!$B$4:$B$1088</c:f>
              <c:numCache>
                <c:formatCode>m/d/yyyy</c:formatCode>
                <c:ptCount val="1085"/>
                <c:pt idx="0">
                  <c:v>41705.0</c:v>
                </c:pt>
                <c:pt idx="1">
                  <c:v>41706.0</c:v>
                </c:pt>
                <c:pt idx="2">
                  <c:v>41707.0</c:v>
                </c:pt>
                <c:pt idx="3">
                  <c:v>41708.0</c:v>
                </c:pt>
                <c:pt idx="4">
                  <c:v>41709.0</c:v>
                </c:pt>
                <c:pt idx="5">
                  <c:v>41710.0</c:v>
                </c:pt>
                <c:pt idx="6">
                  <c:v>41711.0</c:v>
                </c:pt>
                <c:pt idx="7">
                  <c:v>41712.0</c:v>
                </c:pt>
                <c:pt idx="8">
                  <c:v>41713.0</c:v>
                </c:pt>
                <c:pt idx="9">
                  <c:v>41714.0</c:v>
                </c:pt>
                <c:pt idx="10">
                  <c:v>41715.0</c:v>
                </c:pt>
                <c:pt idx="11">
                  <c:v>41716.0</c:v>
                </c:pt>
                <c:pt idx="12">
                  <c:v>41717.0</c:v>
                </c:pt>
                <c:pt idx="13">
                  <c:v>41718.0</c:v>
                </c:pt>
                <c:pt idx="14">
                  <c:v>41722.0</c:v>
                </c:pt>
                <c:pt idx="15">
                  <c:v>41723.0</c:v>
                </c:pt>
                <c:pt idx="16">
                  <c:v>41724.0</c:v>
                </c:pt>
                <c:pt idx="17">
                  <c:v>41725.0</c:v>
                </c:pt>
                <c:pt idx="18">
                  <c:v>41726.0</c:v>
                </c:pt>
                <c:pt idx="19">
                  <c:v>41727.0</c:v>
                </c:pt>
                <c:pt idx="20">
                  <c:v>41728.0</c:v>
                </c:pt>
                <c:pt idx="21">
                  <c:v>41729.0</c:v>
                </c:pt>
                <c:pt idx="22">
                  <c:v>41730.0</c:v>
                </c:pt>
                <c:pt idx="23">
                  <c:v>41731.0</c:v>
                </c:pt>
                <c:pt idx="24">
                  <c:v>41732.0</c:v>
                </c:pt>
                <c:pt idx="25">
                  <c:v>41733.0</c:v>
                </c:pt>
                <c:pt idx="26">
                  <c:v>41734.0</c:v>
                </c:pt>
                <c:pt idx="27">
                  <c:v>41735.0</c:v>
                </c:pt>
                <c:pt idx="28">
                  <c:v>41736.0</c:v>
                </c:pt>
                <c:pt idx="29">
                  <c:v>41737.0</c:v>
                </c:pt>
                <c:pt idx="30">
                  <c:v>41738.0</c:v>
                </c:pt>
                <c:pt idx="31">
                  <c:v>41739.0</c:v>
                </c:pt>
                <c:pt idx="32">
                  <c:v>41740.0</c:v>
                </c:pt>
                <c:pt idx="33">
                  <c:v>41741.0</c:v>
                </c:pt>
                <c:pt idx="34">
                  <c:v>41742.0</c:v>
                </c:pt>
                <c:pt idx="35">
                  <c:v>41743.0</c:v>
                </c:pt>
                <c:pt idx="36">
                  <c:v>41744.0</c:v>
                </c:pt>
                <c:pt idx="37">
                  <c:v>41745.0</c:v>
                </c:pt>
                <c:pt idx="38">
                  <c:v>41746.0</c:v>
                </c:pt>
                <c:pt idx="39">
                  <c:v>41747.0</c:v>
                </c:pt>
                <c:pt idx="40">
                  <c:v>41748.0</c:v>
                </c:pt>
                <c:pt idx="41">
                  <c:v>41749.0</c:v>
                </c:pt>
                <c:pt idx="42">
                  <c:v>41750.0</c:v>
                </c:pt>
                <c:pt idx="43">
                  <c:v>41751.0</c:v>
                </c:pt>
                <c:pt idx="44">
                  <c:v>41752.0</c:v>
                </c:pt>
                <c:pt idx="45">
                  <c:v>41753.0</c:v>
                </c:pt>
                <c:pt idx="46">
                  <c:v>41754.0</c:v>
                </c:pt>
                <c:pt idx="47">
                  <c:v>41755.0</c:v>
                </c:pt>
                <c:pt idx="48">
                  <c:v>41756.0</c:v>
                </c:pt>
                <c:pt idx="49">
                  <c:v>41757.0</c:v>
                </c:pt>
                <c:pt idx="50">
                  <c:v>41758.0</c:v>
                </c:pt>
                <c:pt idx="51">
                  <c:v>41759.0</c:v>
                </c:pt>
                <c:pt idx="52">
                  <c:v>41760.0</c:v>
                </c:pt>
                <c:pt idx="53">
                  <c:v>41761.0</c:v>
                </c:pt>
                <c:pt idx="54">
                  <c:v>41762.0</c:v>
                </c:pt>
                <c:pt idx="55">
                  <c:v>41763.0</c:v>
                </c:pt>
                <c:pt idx="56">
                  <c:v>41764.0</c:v>
                </c:pt>
                <c:pt idx="57">
                  <c:v>41765.0</c:v>
                </c:pt>
                <c:pt idx="58">
                  <c:v>41766.0</c:v>
                </c:pt>
                <c:pt idx="59">
                  <c:v>41767.0</c:v>
                </c:pt>
                <c:pt idx="60">
                  <c:v>41768.0</c:v>
                </c:pt>
                <c:pt idx="61">
                  <c:v>41769.0</c:v>
                </c:pt>
                <c:pt idx="62">
                  <c:v>41770.0</c:v>
                </c:pt>
                <c:pt idx="63">
                  <c:v>41771.0</c:v>
                </c:pt>
                <c:pt idx="64">
                  <c:v>41772.0</c:v>
                </c:pt>
                <c:pt idx="65">
                  <c:v>41773.0</c:v>
                </c:pt>
                <c:pt idx="66">
                  <c:v>41774.0</c:v>
                </c:pt>
                <c:pt idx="67">
                  <c:v>41775.0</c:v>
                </c:pt>
                <c:pt idx="68">
                  <c:v>41776.0</c:v>
                </c:pt>
                <c:pt idx="69">
                  <c:v>41777.0</c:v>
                </c:pt>
                <c:pt idx="70">
                  <c:v>41778.0</c:v>
                </c:pt>
                <c:pt idx="71">
                  <c:v>41779.0</c:v>
                </c:pt>
                <c:pt idx="72">
                  <c:v>41780.0</c:v>
                </c:pt>
                <c:pt idx="73">
                  <c:v>41781.0</c:v>
                </c:pt>
                <c:pt idx="74">
                  <c:v>41782.0</c:v>
                </c:pt>
                <c:pt idx="75">
                  <c:v>41783.0</c:v>
                </c:pt>
                <c:pt idx="76">
                  <c:v>41784.0</c:v>
                </c:pt>
                <c:pt idx="77">
                  <c:v>41785.0</c:v>
                </c:pt>
                <c:pt idx="78">
                  <c:v>41786.0</c:v>
                </c:pt>
                <c:pt idx="79">
                  <c:v>41787.0</c:v>
                </c:pt>
                <c:pt idx="80">
                  <c:v>41788.0</c:v>
                </c:pt>
                <c:pt idx="81">
                  <c:v>41789.0</c:v>
                </c:pt>
                <c:pt idx="82">
                  <c:v>41790.0</c:v>
                </c:pt>
                <c:pt idx="83">
                  <c:v>41791.0</c:v>
                </c:pt>
                <c:pt idx="84">
                  <c:v>41792.0</c:v>
                </c:pt>
                <c:pt idx="85">
                  <c:v>41793.0</c:v>
                </c:pt>
                <c:pt idx="86">
                  <c:v>41794.0</c:v>
                </c:pt>
                <c:pt idx="87">
                  <c:v>41795.0</c:v>
                </c:pt>
                <c:pt idx="88">
                  <c:v>41796.0</c:v>
                </c:pt>
                <c:pt idx="89">
                  <c:v>41797.0</c:v>
                </c:pt>
                <c:pt idx="90">
                  <c:v>41798.0</c:v>
                </c:pt>
                <c:pt idx="91">
                  <c:v>41799.0</c:v>
                </c:pt>
                <c:pt idx="92">
                  <c:v>41800.0</c:v>
                </c:pt>
                <c:pt idx="93">
                  <c:v>41801.0</c:v>
                </c:pt>
                <c:pt idx="94">
                  <c:v>41802.0</c:v>
                </c:pt>
                <c:pt idx="95">
                  <c:v>41803.0</c:v>
                </c:pt>
                <c:pt idx="96">
                  <c:v>41804.0</c:v>
                </c:pt>
                <c:pt idx="97">
                  <c:v>41805.0</c:v>
                </c:pt>
                <c:pt idx="98">
                  <c:v>41806.0</c:v>
                </c:pt>
                <c:pt idx="99">
                  <c:v>41807.0</c:v>
                </c:pt>
                <c:pt idx="100">
                  <c:v>41808.0</c:v>
                </c:pt>
                <c:pt idx="101">
                  <c:v>41809.0</c:v>
                </c:pt>
                <c:pt idx="102">
                  <c:v>41810.0</c:v>
                </c:pt>
                <c:pt idx="103">
                  <c:v>41811.0</c:v>
                </c:pt>
                <c:pt idx="104">
                  <c:v>41812.0</c:v>
                </c:pt>
                <c:pt idx="105">
                  <c:v>41813.0</c:v>
                </c:pt>
                <c:pt idx="106">
                  <c:v>41814.0</c:v>
                </c:pt>
                <c:pt idx="107">
                  <c:v>41815.0</c:v>
                </c:pt>
                <c:pt idx="108">
                  <c:v>41816.0</c:v>
                </c:pt>
                <c:pt idx="109">
                  <c:v>41817.0</c:v>
                </c:pt>
                <c:pt idx="110">
                  <c:v>41818.0</c:v>
                </c:pt>
                <c:pt idx="111">
                  <c:v>41819.0</c:v>
                </c:pt>
                <c:pt idx="112">
                  <c:v>41821.0</c:v>
                </c:pt>
                <c:pt idx="113">
                  <c:v>41822.0</c:v>
                </c:pt>
                <c:pt idx="114">
                  <c:v>41823.0</c:v>
                </c:pt>
                <c:pt idx="115">
                  <c:v>41824.0</c:v>
                </c:pt>
                <c:pt idx="116">
                  <c:v>41825.0</c:v>
                </c:pt>
                <c:pt idx="117">
                  <c:v>41826.0</c:v>
                </c:pt>
                <c:pt idx="118">
                  <c:v>41827.0</c:v>
                </c:pt>
                <c:pt idx="119">
                  <c:v>41828.0</c:v>
                </c:pt>
                <c:pt idx="120">
                  <c:v>41829.0</c:v>
                </c:pt>
                <c:pt idx="121">
                  <c:v>41830.0</c:v>
                </c:pt>
                <c:pt idx="122">
                  <c:v>41831.0</c:v>
                </c:pt>
                <c:pt idx="123">
                  <c:v>41832.0</c:v>
                </c:pt>
                <c:pt idx="124">
                  <c:v>41833.0</c:v>
                </c:pt>
                <c:pt idx="125">
                  <c:v>41834.0</c:v>
                </c:pt>
                <c:pt idx="126">
                  <c:v>41835.0</c:v>
                </c:pt>
                <c:pt idx="127">
                  <c:v>41836.0</c:v>
                </c:pt>
                <c:pt idx="128">
                  <c:v>41837.0</c:v>
                </c:pt>
                <c:pt idx="129">
                  <c:v>41838.0</c:v>
                </c:pt>
                <c:pt idx="130">
                  <c:v>41839.0</c:v>
                </c:pt>
                <c:pt idx="131">
                  <c:v>41840.0</c:v>
                </c:pt>
                <c:pt idx="132">
                  <c:v>41841.0</c:v>
                </c:pt>
                <c:pt idx="133">
                  <c:v>41842.0</c:v>
                </c:pt>
                <c:pt idx="134">
                  <c:v>41843.0</c:v>
                </c:pt>
                <c:pt idx="135">
                  <c:v>41844.0</c:v>
                </c:pt>
                <c:pt idx="136">
                  <c:v>41845.0</c:v>
                </c:pt>
                <c:pt idx="137">
                  <c:v>41846.0</c:v>
                </c:pt>
                <c:pt idx="138">
                  <c:v>41847.0</c:v>
                </c:pt>
                <c:pt idx="139">
                  <c:v>41848.0</c:v>
                </c:pt>
                <c:pt idx="140">
                  <c:v>41849.0</c:v>
                </c:pt>
                <c:pt idx="141">
                  <c:v>41850.0</c:v>
                </c:pt>
                <c:pt idx="142">
                  <c:v>41851.0</c:v>
                </c:pt>
                <c:pt idx="143">
                  <c:v>41852.0</c:v>
                </c:pt>
                <c:pt idx="144">
                  <c:v>41853.0</c:v>
                </c:pt>
                <c:pt idx="145">
                  <c:v>41854.0</c:v>
                </c:pt>
                <c:pt idx="146">
                  <c:v>41855.0</c:v>
                </c:pt>
                <c:pt idx="147">
                  <c:v>41856.0</c:v>
                </c:pt>
                <c:pt idx="148">
                  <c:v>41857.0</c:v>
                </c:pt>
                <c:pt idx="149">
                  <c:v>41858.0</c:v>
                </c:pt>
                <c:pt idx="150">
                  <c:v>41859.0</c:v>
                </c:pt>
                <c:pt idx="151">
                  <c:v>41860.0</c:v>
                </c:pt>
                <c:pt idx="152">
                  <c:v>41861.0</c:v>
                </c:pt>
                <c:pt idx="153">
                  <c:v>41862.0</c:v>
                </c:pt>
                <c:pt idx="154">
                  <c:v>41863.0</c:v>
                </c:pt>
                <c:pt idx="155">
                  <c:v>41864.0</c:v>
                </c:pt>
                <c:pt idx="156">
                  <c:v>41865.0</c:v>
                </c:pt>
                <c:pt idx="157">
                  <c:v>41866.0</c:v>
                </c:pt>
                <c:pt idx="158">
                  <c:v>41867.0</c:v>
                </c:pt>
                <c:pt idx="159">
                  <c:v>41868.0</c:v>
                </c:pt>
                <c:pt idx="160">
                  <c:v>41869.0</c:v>
                </c:pt>
                <c:pt idx="161">
                  <c:v>41870.0</c:v>
                </c:pt>
                <c:pt idx="162">
                  <c:v>41872.0</c:v>
                </c:pt>
                <c:pt idx="163">
                  <c:v>41873.0</c:v>
                </c:pt>
                <c:pt idx="164">
                  <c:v>41874.0</c:v>
                </c:pt>
                <c:pt idx="165">
                  <c:v>41875.0</c:v>
                </c:pt>
                <c:pt idx="166">
                  <c:v>41876.0</c:v>
                </c:pt>
                <c:pt idx="167">
                  <c:v>41877.0</c:v>
                </c:pt>
                <c:pt idx="168">
                  <c:v>41878.0</c:v>
                </c:pt>
                <c:pt idx="169">
                  <c:v>41879.0</c:v>
                </c:pt>
                <c:pt idx="170">
                  <c:v>41880.0</c:v>
                </c:pt>
                <c:pt idx="171">
                  <c:v>41881.0</c:v>
                </c:pt>
                <c:pt idx="172">
                  <c:v>41882.0</c:v>
                </c:pt>
                <c:pt idx="173">
                  <c:v>41883.0</c:v>
                </c:pt>
                <c:pt idx="174">
                  <c:v>41884.0</c:v>
                </c:pt>
                <c:pt idx="175">
                  <c:v>41885.0</c:v>
                </c:pt>
                <c:pt idx="176">
                  <c:v>41886.0</c:v>
                </c:pt>
                <c:pt idx="177">
                  <c:v>41887.0</c:v>
                </c:pt>
                <c:pt idx="178">
                  <c:v>41888.0</c:v>
                </c:pt>
                <c:pt idx="179">
                  <c:v>41889.0</c:v>
                </c:pt>
                <c:pt idx="180">
                  <c:v>41890.0</c:v>
                </c:pt>
                <c:pt idx="181">
                  <c:v>41891.0</c:v>
                </c:pt>
                <c:pt idx="182">
                  <c:v>41892.0</c:v>
                </c:pt>
                <c:pt idx="183">
                  <c:v>41893.0</c:v>
                </c:pt>
                <c:pt idx="184">
                  <c:v>41895.0</c:v>
                </c:pt>
                <c:pt idx="185">
                  <c:v>41896.0</c:v>
                </c:pt>
                <c:pt idx="186">
                  <c:v>41897.0</c:v>
                </c:pt>
                <c:pt idx="187">
                  <c:v>41898.0</c:v>
                </c:pt>
                <c:pt idx="188">
                  <c:v>41899.0</c:v>
                </c:pt>
                <c:pt idx="189">
                  <c:v>41900.0</c:v>
                </c:pt>
                <c:pt idx="190">
                  <c:v>41901.0</c:v>
                </c:pt>
                <c:pt idx="191">
                  <c:v>41902.0</c:v>
                </c:pt>
                <c:pt idx="192">
                  <c:v>41903.0</c:v>
                </c:pt>
                <c:pt idx="193">
                  <c:v>41904.0</c:v>
                </c:pt>
                <c:pt idx="194">
                  <c:v>41905.0</c:v>
                </c:pt>
                <c:pt idx="195">
                  <c:v>41906.0</c:v>
                </c:pt>
                <c:pt idx="196">
                  <c:v>41907.0</c:v>
                </c:pt>
                <c:pt idx="197">
                  <c:v>41908.0</c:v>
                </c:pt>
                <c:pt idx="198">
                  <c:v>41909.0</c:v>
                </c:pt>
                <c:pt idx="199">
                  <c:v>41910.0</c:v>
                </c:pt>
                <c:pt idx="200">
                  <c:v>41911.0</c:v>
                </c:pt>
                <c:pt idx="201">
                  <c:v>41912.0</c:v>
                </c:pt>
                <c:pt idx="202">
                  <c:v>41913.0</c:v>
                </c:pt>
                <c:pt idx="203">
                  <c:v>41914.0</c:v>
                </c:pt>
                <c:pt idx="204">
                  <c:v>41915.0</c:v>
                </c:pt>
                <c:pt idx="205">
                  <c:v>41916.0</c:v>
                </c:pt>
                <c:pt idx="206">
                  <c:v>41917.0</c:v>
                </c:pt>
                <c:pt idx="207">
                  <c:v>41918.0</c:v>
                </c:pt>
                <c:pt idx="208">
                  <c:v>41919.0</c:v>
                </c:pt>
                <c:pt idx="209">
                  <c:v>41920.0</c:v>
                </c:pt>
                <c:pt idx="210">
                  <c:v>41921.0</c:v>
                </c:pt>
                <c:pt idx="211">
                  <c:v>41922.0</c:v>
                </c:pt>
                <c:pt idx="212">
                  <c:v>41923.0</c:v>
                </c:pt>
                <c:pt idx="213">
                  <c:v>41924.0</c:v>
                </c:pt>
                <c:pt idx="214">
                  <c:v>41925.0</c:v>
                </c:pt>
                <c:pt idx="215">
                  <c:v>41926.0</c:v>
                </c:pt>
                <c:pt idx="216">
                  <c:v>41927.0</c:v>
                </c:pt>
                <c:pt idx="217">
                  <c:v>41928.0</c:v>
                </c:pt>
                <c:pt idx="218">
                  <c:v>41929.0</c:v>
                </c:pt>
                <c:pt idx="219">
                  <c:v>41930.0</c:v>
                </c:pt>
                <c:pt idx="220">
                  <c:v>41933.0</c:v>
                </c:pt>
                <c:pt idx="221">
                  <c:v>41934.0</c:v>
                </c:pt>
                <c:pt idx="222">
                  <c:v>41935.0</c:v>
                </c:pt>
                <c:pt idx="223">
                  <c:v>41936.0</c:v>
                </c:pt>
                <c:pt idx="224">
                  <c:v>41937.0</c:v>
                </c:pt>
                <c:pt idx="225">
                  <c:v>41938.0</c:v>
                </c:pt>
                <c:pt idx="226">
                  <c:v>41939.0</c:v>
                </c:pt>
                <c:pt idx="227">
                  <c:v>41940.0</c:v>
                </c:pt>
                <c:pt idx="228">
                  <c:v>41941.0</c:v>
                </c:pt>
                <c:pt idx="229">
                  <c:v>41942.0</c:v>
                </c:pt>
                <c:pt idx="230">
                  <c:v>41943.0</c:v>
                </c:pt>
                <c:pt idx="231">
                  <c:v>41944.0</c:v>
                </c:pt>
                <c:pt idx="232">
                  <c:v>41945.0</c:v>
                </c:pt>
                <c:pt idx="233">
                  <c:v>41946.0</c:v>
                </c:pt>
                <c:pt idx="234">
                  <c:v>41947.0</c:v>
                </c:pt>
                <c:pt idx="235">
                  <c:v>41948.0</c:v>
                </c:pt>
                <c:pt idx="236">
                  <c:v>41949.0</c:v>
                </c:pt>
                <c:pt idx="237">
                  <c:v>41950.0</c:v>
                </c:pt>
                <c:pt idx="238">
                  <c:v>41951.0</c:v>
                </c:pt>
                <c:pt idx="239">
                  <c:v>41952.0</c:v>
                </c:pt>
                <c:pt idx="240">
                  <c:v>41953.0</c:v>
                </c:pt>
                <c:pt idx="241">
                  <c:v>41954.0</c:v>
                </c:pt>
                <c:pt idx="242">
                  <c:v>41955.0</c:v>
                </c:pt>
                <c:pt idx="243">
                  <c:v>41956.0</c:v>
                </c:pt>
                <c:pt idx="244">
                  <c:v>41957.0</c:v>
                </c:pt>
                <c:pt idx="245">
                  <c:v>41958.0</c:v>
                </c:pt>
                <c:pt idx="246">
                  <c:v>41959.0</c:v>
                </c:pt>
                <c:pt idx="247">
                  <c:v>41960.0</c:v>
                </c:pt>
                <c:pt idx="248">
                  <c:v>41961.0</c:v>
                </c:pt>
                <c:pt idx="249">
                  <c:v>41962.0</c:v>
                </c:pt>
                <c:pt idx="250">
                  <c:v>41963.0</c:v>
                </c:pt>
                <c:pt idx="251">
                  <c:v>41964.0</c:v>
                </c:pt>
                <c:pt idx="252">
                  <c:v>41965.0</c:v>
                </c:pt>
                <c:pt idx="253">
                  <c:v>41966.0</c:v>
                </c:pt>
                <c:pt idx="254">
                  <c:v>41967.0</c:v>
                </c:pt>
                <c:pt idx="255">
                  <c:v>41968.0</c:v>
                </c:pt>
                <c:pt idx="256">
                  <c:v>41970.0</c:v>
                </c:pt>
                <c:pt idx="257">
                  <c:v>41971.0</c:v>
                </c:pt>
                <c:pt idx="258">
                  <c:v>41972.0</c:v>
                </c:pt>
                <c:pt idx="259">
                  <c:v>41973.0</c:v>
                </c:pt>
                <c:pt idx="260">
                  <c:v>41974.0</c:v>
                </c:pt>
                <c:pt idx="261">
                  <c:v>41975.0</c:v>
                </c:pt>
                <c:pt idx="262">
                  <c:v>41976.0</c:v>
                </c:pt>
                <c:pt idx="263">
                  <c:v>41977.0</c:v>
                </c:pt>
                <c:pt idx="264">
                  <c:v>41978.0</c:v>
                </c:pt>
                <c:pt idx="265">
                  <c:v>41979.0</c:v>
                </c:pt>
                <c:pt idx="266">
                  <c:v>41980.0</c:v>
                </c:pt>
                <c:pt idx="267">
                  <c:v>41981.0</c:v>
                </c:pt>
                <c:pt idx="268">
                  <c:v>41982.0</c:v>
                </c:pt>
                <c:pt idx="269">
                  <c:v>41983.0</c:v>
                </c:pt>
                <c:pt idx="270">
                  <c:v>41984.0</c:v>
                </c:pt>
                <c:pt idx="271">
                  <c:v>41985.0</c:v>
                </c:pt>
                <c:pt idx="272">
                  <c:v>41986.0</c:v>
                </c:pt>
                <c:pt idx="273">
                  <c:v>41987.0</c:v>
                </c:pt>
                <c:pt idx="274">
                  <c:v>41988.0</c:v>
                </c:pt>
                <c:pt idx="275">
                  <c:v>41989.0</c:v>
                </c:pt>
                <c:pt idx="276">
                  <c:v>41990.0</c:v>
                </c:pt>
                <c:pt idx="277">
                  <c:v>41991.0</c:v>
                </c:pt>
                <c:pt idx="278">
                  <c:v>41992.0</c:v>
                </c:pt>
                <c:pt idx="279">
                  <c:v>41993.0</c:v>
                </c:pt>
                <c:pt idx="280">
                  <c:v>41994.0</c:v>
                </c:pt>
                <c:pt idx="281">
                  <c:v>41995.0</c:v>
                </c:pt>
                <c:pt idx="282">
                  <c:v>41996.0</c:v>
                </c:pt>
                <c:pt idx="283">
                  <c:v>41998.0</c:v>
                </c:pt>
                <c:pt idx="284">
                  <c:v>41999.0</c:v>
                </c:pt>
                <c:pt idx="285">
                  <c:v>42000.0</c:v>
                </c:pt>
                <c:pt idx="286">
                  <c:v>42001.0</c:v>
                </c:pt>
                <c:pt idx="287">
                  <c:v>42002.0</c:v>
                </c:pt>
                <c:pt idx="288">
                  <c:v>42003.0</c:v>
                </c:pt>
                <c:pt idx="289">
                  <c:v>42004.0</c:v>
                </c:pt>
                <c:pt idx="290">
                  <c:v>42005.0</c:v>
                </c:pt>
                <c:pt idx="291">
                  <c:v>42006.0</c:v>
                </c:pt>
                <c:pt idx="292">
                  <c:v>42007.0</c:v>
                </c:pt>
                <c:pt idx="293">
                  <c:v>42008.0</c:v>
                </c:pt>
                <c:pt idx="294">
                  <c:v>42009.0</c:v>
                </c:pt>
                <c:pt idx="295">
                  <c:v>42010.0</c:v>
                </c:pt>
                <c:pt idx="296">
                  <c:v>42011.0</c:v>
                </c:pt>
                <c:pt idx="297">
                  <c:v>42012.0</c:v>
                </c:pt>
                <c:pt idx="298">
                  <c:v>42013.0</c:v>
                </c:pt>
                <c:pt idx="299">
                  <c:v>42014.0</c:v>
                </c:pt>
                <c:pt idx="300">
                  <c:v>42015.0</c:v>
                </c:pt>
                <c:pt idx="301">
                  <c:v>42016.0</c:v>
                </c:pt>
                <c:pt idx="302">
                  <c:v>42017.0</c:v>
                </c:pt>
                <c:pt idx="303">
                  <c:v>42018.0</c:v>
                </c:pt>
                <c:pt idx="304">
                  <c:v>42019.0</c:v>
                </c:pt>
                <c:pt idx="305">
                  <c:v>42020.0</c:v>
                </c:pt>
                <c:pt idx="306">
                  <c:v>42021.0</c:v>
                </c:pt>
                <c:pt idx="307">
                  <c:v>42022.0</c:v>
                </c:pt>
                <c:pt idx="308">
                  <c:v>42023.0</c:v>
                </c:pt>
                <c:pt idx="309">
                  <c:v>42024.0</c:v>
                </c:pt>
                <c:pt idx="310">
                  <c:v>42026.0</c:v>
                </c:pt>
                <c:pt idx="311">
                  <c:v>42027.0</c:v>
                </c:pt>
                <c:pt idx="312">
                  <c:v>42028.0</c:v>
                </c:pt>
                <c:pt idx="313">
                  <c:v>42029.0</c:v>
                </c:pt>
                <c:pt idx="314">
                  <c:v>42030.0</c:v>
                </c:pt>
                <c:pt idx="315">
                  <c:v>42031.0</c:v>
                </c:pt>
                <c:pt idx="316">
                  <c:v>42032.0</c:v>
                </c:pt>
                <c:pt idx="317">
                  <c:v>42033.0</c:v>
                </c:pt>
                <c:pt idx="318">
                  <c:v>42034.0</c:v>
                </c:pt>
                <c:pt idx="319">
                  <c:v>42035.0</c:v>
                </c:pt>
                <c:pt idx="320">
                  <c:v>42036.0</c:v>
                </c:pt>
                <c:pt idx="321">
                  <c:v>42037.0</c:v>
                </c:pt>
                <c:pt idx="322">
                  <c:v>42038.0</c:v>
                </c:pt>
                <c:pt idx="323">
                  <c:v>42039.0</c:v>
                </c:pt>
                <c:pt idx="324">
                  <c:v>42040.0</c:v>
                </c:pt>
                <c:pt idx="325">
                  <c:v>42041.0</c:v>
                </c:pt>
                <c:pt idx="326">
                  <c:v>42042.0</c:v>
                </c:pt>
                <c:pt idx="327">
                  <c:v>42043.0</c:v>
                </c:pt>
                <c:pt idx="328">
                  <c:v>42044.0</c:v>
                </c:pt>
                <c:pt idx="329">
                  <c:v>42045.0</c:v>
                </c:pt>
                <c:pt idx="330">
                  <c:v>42046.0</c:v>
                </c:pt>
                <c:pt idx="331">
                  <c:v>42047.0</c:v>
                </c:pt>
                <c:pt idx="332">
                  <c:v>42048.0</c:v>
                </c:pt>
                <c:pt idx="333">
                  <c:v>42049.0</c:v>
                </c:pt>
                <c:pt idx="334">
                  <c:v>42050.0</c:v>
                </c:pt>
                <c:pt idx="335">
                  <c:v>42051.0</c:v>
                </c:pt>
                <c:pt idx="336">
                  <c:v>42052.0</c:v>
                </c:pt>
                <c:pt idx="337">
                  <c:v>42053.0</c:v>
                </c:pt>
                <c:pt idx="338">
                  <c:v>42054.0</c:v>
                </c:pt>
                <c:pt idx="339">
                  <c:v>42056.0</c:v>
                </c:pt>
                <c:pt idx="340">
                  <c:v>42057.0</c:v>
                </c:pt>
                <c:pt idx="341">
                  <c:v>42058.0</c:v>
                </c:pt>
                <c:pt idx="342">
                  <c:v>42059.0</c:v>
                </c:pt>
                <c:pt idx="343">
                  <c:v>42060.0</c:v>
                </c:pt>
                <c:pt idx="344">
                  <c:v>42061.0</c:v>
                </c:pt>
                <c:pt idx="345">
                  <c:v>42062.0</c:v>
                </c:pt>
                <c:pt idx="346">
                  <c:v>42063.0</c:v>
                </c:pt>
                <c:pt idx="347">
                  <c:v>42064.0</c:v>
                </c:pt>
                <c:pt idx="348">
                  <c:v>42065.0</c:v>
                </c:pt>
                <c:pt idx="349">
                  <c:v>42066.0</c:v>
                </c:pt>
                <c:pt idx="350">
                  <c:v>42067.0</c:v>
                </c:pt>
                <c:pt idx="351">
                  <c:v>42068.0</c:v>
                </c:pt>
                <c:pt idx="352">
                  <c:v>42069.0</c:v>
                </c:pt>
                <c:pt idx="353">
                  <c:v>42070.0</c:v>
                </c:pt>
                <c:pt idx="354">
                  <c:v>42071.0</c:v>
                </c:pt>
                <c:pt idx="355">
                  <c:v>42072.0</c:v>
                </c:pt>
                <c:pt idx="356">
                  <c:v>42073.0</c:v>
                </c:pt>
                <c:pt idx="357">
                  <c:v>42075.0</c:v>
                </c:pt>
                <c:pt idx="358">
                  <c:v>42076.0</c:v>
                </c:pt>
                <c:pt idx="359">
                  <c:v>42077.0</c:v>
                </c:pt>
                <c:pt idx="360">
                  <c:v>42078.0</c:v>
                </c:pt>
                <c:pt idx="361">
                  <c:v>42079.0</c:v>
                </c:pt>
                <c:pt idx="362">
                  <c:v>42080.0</c:v>
                </c:pt>
                <c:pt idx="363">
                  <c:v>42081.0</c:v>
                </c:pt>
                <c:pt idx="364">
                  <c:v>42082.0</c:v>
                </c:pt>
                <c:pt idx="365">
                  <c:v>42083.0</c:v>
                </c:pt>
                <c:pt idx="366">
                  <c:v>42084.0</c:v>
                </c:pt>
                <c:pt idx="367">
                  <c:v>42085.0</c:v>
                </c:pt>
                <c:pt idx="368">
                  <c:v>42086.0</c:v>
                </c:pt>
                <c:pt idx="369">
                  <c:v>42087.0</c:v>
                </c:pt>
                <c:pt idx="370">
                  <c:v>42088.0</c:v>
                </c:pt>
                <c:pt idx="371">
                  <c:v>42089.0</c:v>
                </c:pt>
                <c:pt idx="372">
                  <c:v>42090.0</c:v>
                </c:pt>
                <c:pt idx="373">
                  <c:v>42091.0</c:v>
                </c:pt>
                <c:pt idx="374">
                  <c:v>42092.0</c:v>
                </c:pt>
                <c:pt idx="375">
                  <c:v>42093.0</c:v>
                </c:pt>
                <c:pt idx="376">
                  <c:v>42094.0</c:v>
                </c:pt>
                <c:pt idx="377">
                  <c:v>42095.0</c:v>
                </c:pt>
                <c:pt idx="378">
                  <c:v>42096.0</c:v>
                </c:pt>
                <c:pt idx="379">
                  <c:v>42097.0</c:v>
                </c:pt>
                <c:pt idx="380">
                  <c:v>42098.0</c:v>
                </c:pt>
                <c:pt idx="381">
                  <c:v>42099.0</c:v>
                </c:pt>
                <c:pt idx="382">
                  <c:v>42100.0</c:v>
                </c:pt>
                <c:pt idx="383">
                  <c:v>42101.0</c:v>
                </c:pt>
                <c:pt idx="384">
                  <c:v>42102.0</c:v>
                </c:pt>
                <c:pt idx="385">
                  <c:v>42103.0</c:v>
                </c:pt>
                <c:pt idx="386">
                  <c:v>42104.0</c:v>
                </c:pt>
                <c:pt idx="387">
                  <c:v>42105.0</c:v>
                </c:pt>
                <c:pt idx="388">
                  <c:v>42106.0</c:v>
                </c:pt>
                <c:pt idx="389">
                  <c:v>42107.0</c:v>
                </c:pt>
                <c:pt idx="390">
                  <c:v>42108.0</c:v>
                </c:pt>
                <c:pt idx="391">
                  <c:v>42109.0</c:v>
                </c:pt>
                <c:pt idx="392">
                  <c:v>42110.0</c:v>
                </c:pt>
                <c:pt idx="393">
                  <c:v>42112.0</c:v>
                </c:pt>
                <c:pt idx="394">
                  <c:v>42113.0</c:v>
                </c:pt>
                <c:pt idx="395">
                  <c:v>42114.0</c:v>
                </c:pt>
                <c:pt idx="396">
                  <c:v>42115.0</c:v>
                </c:pt>
                <c:pt idx="397">
                  <c:v>42116.0</c:v>
                </c:pt>
                <c:pt idx="398">
                  <c:v>42117.0</c:v>
                </c:pt>
                <c:pt idx="399">
                  <c:v>42118.0</c:v>
                </c:pt>
                <c:pt idx="400">
                  <c:v>42119.0</c:v>
                </c:pt>
                <c:pt idx="401">
                  <c:v>42120.0</c:v>
                </c:pt>
                <c:pt idx="402">
                  <c:v>42121.0</c:v>
                </c:pt>
                <c:pt idx="403">
                  <c:v>42122.0</c:v>
                </c:pt>
                <c:pt idx="404">
                  <c:v>42123.0</c:v>
                </c:pt>
                <c:pt idx="405">
                  <c:v>42124.0</c:v>
                </c:pt>
                <c:pt idx="406">
                  <c:v>42125.0</c:v>
                </c:pt>
                <c:pt idx="407">
                  <c:v>42126.0</c:v>
                </c:pt>
                <c:pt idx="408">
                  <c:v>42127.0</c:v>
                </c:pt>
                <c:pt idx="409">
                  <c:v>42128.0</c:v>
                </c:pt>
                <c:pt idx="410">
                  <c:v>42129.0</c:v>
                </c:pt>
                <c:pt idx="411">
                  <c:v>42130.0</c:v>
                </c:pt>
                <c:pt idx="412">
                  <c:v>42131.0</c:v>
                </c:pt>
                <c:pt idx="413">
                  <c:v>42132.0</c:v>
                </c:pt>
                <c:pt idx="414">
                  <c:v>42133.0</c:v>
                </c:pt>
                <c:pt idx="415">
                  <c:v>42134.0</c:v>
                </c:pt>
                <c:pt idx="416">
                  <c:v>42135.0</c:v>
                </c:pt>
                <c:pt idx="417">
                  <c:v>42136.0</c:v>
                </c:pt>
                <c:pt idx="418">
                  <c:v>42137.0</c:v>
                </c:pt>
                <c:pt idx="419">
                  <c:v>42139.0</c:v>
                </c:pt>
                <c:pt idx="420">
                  <c:v>42140.0</c:v>
                </c:pt>
                <c:pt idx="421">
                  <c:v>42141.0</c:v>
                </c:pt>
                <c:pt idx="422">
                  <c:v>42142.0</c:v>
                </c:pt>
                <c:pt idx="423">
                  <c:v>42143.0</c:v>
                </c:pt>
                <c:pt idx="424">
                  <c:v>42144.0</c:v>
                </c:pt>
                <c:pt idx="425">
                  <c:v>42145.0</c:v>
                </c:pt>
                <c:pt idx="426">
                  <c:v>42146.0</c:v>
                </c:pt>
                <c:pt idx="427">
                  <c:v>42147.0</c:v>
                </c:pt>
                <c:pt idx="428">
                  <c:v>42148.0</c:v>
                </c:pt>
                <c:pt idx="429">
                  <c:v>42149.0</c:v>
                </c:pt>
                <c:pt idx="430">
                  <c:v>42150.0</c:v>
                </c:pt>
                <c:pt idx="431">
                  <c:v>42151.0</c:v>
                </c:pt>
                <c:pt idx="432">
                  <c:v>42152.0</c:v>
                </c:pt>
                <c:pt idx="433">
                  <c:v>42153.0</c:v>
                </c:pt>
                <c:pt idx="434">
                  <c:v>42154.0</c:v>
                </c:pt>
                <c:pt idx="435">
                  <c:v>42155.0</c:v>
                </c:pt>
                <c:pt idx="436">
                  <c:v>42156.0</c:v>
                </c:pt>
                <c:pt idx="437">
                  <c:v>42157.0</c:v>
                </c:pt>
                <c:pt idx="438">
                  <c:v>42158.0</c:v>
                </c:pt>
                <c:pt idx="439">
                  <c:v>42159.0</c:v>
                </c:pt>
                <c:pt idx="440">
                  <c:v>42160.0</c:v>
                </c:pt>
                <c:pt idx="441">
                  <c:v>42161.0</c:v>
                </c:pt>
                <c:pt idx="442">
                  <c:v>42162.0</c:v>
                </c:pt>
                <c:pt idx="443">
                  <c:v>42163.0</c:v>
                </c:pt>
                <c:pt idx="444">
                  <c:v>42164.0</c:v>
                </c:pt>
                <c:pt idx="445">
                  <c:v>42165.0</c:v>
                </c:pt>
                <c:pt idx="446">
                  <c:v>42166.0</c:v>
                </c:pt>
                <c:pt idx="447">
                  <c:v>42167.0</c:v>
                </c:pt>
                <c:pt idx="448">
                  <c:v>42168.0</c:v>
                </c:pt>
                <c:pt idx="449">
                  <c:v>42169.0</c:v>
                </c:pt>
                <c:pt idx="450">
                  <c:v>42170.0</c:v>
                </c:pt>
                <c:pt idx="451">
                  <c:v>42171.0</c:v>
                </c:pt>
                <c:pt idx="452">
                  <c:v>42172.0</c:v>
                </c:pt>
                <c:pt idx="453">
                  <c:v>42173.0</c:v>
                </c:pt>
                <c:pt idx="454">
                  <c:v>42174.0</c:v>
                </c:pt>
                <c:pt idx="455">
                  <c:v>42175.0</c:v>
                </c:pt>
                <c:pt idx="456">
                  <c:v>42176.0</c:v>
                </c:pt>
                <c:pt idx="457">
                  <c:v>42177.0</c:v>
                </c:pt>
                <c:pt idx="458">
                  <c:v>42178.0</c:v>
                </c:pt>
                <c:pt idx="459">
                  <c:v>42179.0</c:v>
                </c:pt>
                <c:pt idx="460">
                  <c:v>42180.0</c:v>
                </c:pt>
                <c:pt idx="461">
                  <c:v>42181.0</c:v>
                </c:pt>
                <c:pt idx="462">
                  <c:v>42182.0</c:v>
                </c:pt>
                <c:pt idx="463">
                  <c:v>42183.0</c:v>
                </c:pt>
                <c:pt idx="464">
                  <c:v>42184.0</c:v>
                </c:pt>
                <c:pt idx="465">
                  <c:v>42185.0</c:v>
                </c:pt>
                <c:pt idx="466">
                  <c:v>42186.0</c:v>
                </c:pt>
                <c:pt idx="467">
                  <c:v>42188.0</c:v>
                </c:pt>
                <c:pt idx="468">
                  <c:v>42189.0</c:v>
                </c:pt>
                <c:pt idx="469">
                  <c:v>42190.0</c:v>
                </c:pt>
                <c:pt idx="470">
                  <c:v>42191.0</c:v>
                </c:pt>
                <c:pt idx="471">
                  <c:v>42192.0</c:v>
                </c:pt>
                <c:pt idx="472">
                  <c:v>42193.0</c:v>
                </c:pt>
                <c:pt idx="473">
                  <c:v>42194.0</c:v>
                </c:pt>
                <c:pt idx="474">
                  <c:v>42195.0</c:v>
                </c:pt>
                <c:pt idx="475">
                  <c:v>42196.0</c:v>
                </c:pt>
                <c:pt idx="476">
                  <c:v>42197.0</c:v>
                </c:pt>
                <c:pt idx="477">
                  <c:v>42198.0</c:v>
                </c:pt>
                <c:pt idx="478">
                  <c:v>42199.0</c:v>
                </c:pt>
                <c:pt idx="479">
                  <c:v>42200.0</c:v>
                </c:pt>
                <c:pt idx="480">
                  <c:v>42201.0</c:v>
                </c:pt>
                <c:pt idx="481">
                  <c:v>42202.0</c:v>
                </c:pt>
                <c:pt idx="482">
                  <c:v>42203.0</c:v>
                </c:pt>
                <c:pt idx="483">
                  <c:v>42204.0</c:v>
                </c:pt>
                <c:pt idx="484">
                  <c:v>42205.0</c:v>
                </c:pt>
                <c:pt idx="485">
                  <c:v>42206.0</c:v>
                </c:pt>
                <c:pt idx="486">
                  <c:v>42207.0</c:v>
                </c:pt>
                <c:pt idx="487">
                  <c:v>42208.0</c:v>
                </c:pt>
                <c:pt idx="488">
                  <c:v>42209.0</c:v>
                </c:pt>
                <c:pt idx="489">
                  <c:v>42210.0</c:v>
                </c:pt>
                <c:pt idx="490">
                  <c:v>42211.0</c:v>
                </c:pt>
                <c:pt idx="491">
                  <c:v>42212.0</c:v>
                </c:pt>
                <c:pt idx="492">
                  <c:v>42213.0</c:v>
                </c:pt>
                <c:pt idx="493">
                  <c:v>42214.0</c:v>
                </c:pt>
                <c:pt idx="494">
                  <c:v>42216.0</c:v>
                </c:pt>
                <c:pt idx="495">
                  <c:v>42217.0</c:v>
                </c:pt>
                <c:pt idx="496">
                  <c:v>42218.0</c:v>
                </c:pt>
                <c:pt idx="497">
                  <c:v>42219.0</c:v>
                </c:pt>
                <c:pt idx="498">
                  <c:v>42220.0</c:v>
                </c:pt>
                <c:pt idx="499">
                  <c:v>42221.0</c:v>
                </c:pt>
                <c:pt idx="500">
                  <c:v>42222.0</c:v>
                </c:pt>
                <c:pt idx="501">
                  <c:v>42223.0</c:v>
                </c:pt>
                <c:pt idx="502">
                  <c:v>42224.0</c:v>
                </c:pt>
                <c:pt idx="503">
                  <c:v>42225.0</c:v>
                </c:pt>
                <c:pt idx="504">
                  <c:v>42226.0</c:v>
                </c:pt>
                <c:pt idx="505">
                  <c:v>42227.0</c:v>
                </c:pt>
                <c:pt idx="506">
                  <c:v>42228.0</c:v>
                </c:pt>
                <c:pt idx="507">
                  <c:v>42229.0</c:v>
                </c:pt>
                <c:pt idx="508">
                  <c:v>42230.0</c:v>
                </c:pt>
                <c:pt idx="509">
                  <c:v>42231.0</c:v>
                </c:pt>
                <c:pt idx="510">
                  <c:v>42232.0</c:v>
                </c:pt>
                <c:pt idx="511">
                  <c:v>42233.0</c:v>
                </c:pt>
                <c:pt idx="512">
                  <c:v>42234.0</c:v>
                </c:pt>
                <c:pt idx="513">
                  <c:v>42235.0</c:v>
                </c:pt>
                <c:pt idx="514">
                  <c:v>42236.0</c:v>
                </c:pt>
                <c:pt idx="515">
                  <c:v>42237.0</c:v>
                </c:pt>
                <c:pt idx="516">
                  <c:v>42238.0</c:v>
                </c:pt>
                <c:pt idx="517">
                  <c:v>42240.0</c:v>
                </c:pt>
                <c:pt idx="518">
                  <c:v>42241.0</c:v>
                </c:pt>
                <c:pt idx="519">
                  <c:v>42242.0</c:v>
                </c:pt>
                <c:pt idx="520">
                  <c:v>42243.0</c:v>
                </c:pt>
                <c:pt idx="521">
                  <c:v>42244.0</c:v>
                </c:pt>
                <c:pt idx="522">
                  <c:v>42245.0</c:v>
                </c:pt>
                <c:pt idx="523">
                  <c:v>42246.0</c:v>
                </c:pt>
                <c:pt idx="524">
                  <c:v>42247.0</c:v>
                </c:pt>
                <c:pt idx="525">
                  <c:v>42248.0</c:v>
                </c:pt>
                <c:pt idx="526">
                  <c:v>42249.0</c:v>
                </c:pt>
                <c:pt idx="527">
                  <c:v>42250.0</c:v>
                </c:pt>
                <c:pt idx="528">
                  <c:v>42251.0</c:v>
                </c:pt>
                <c:pt idx="529">
                  <c:v>42252.0</c:v>
                </c:pt>
                <c:pt idx="530">
                  <c:v>42253.0</c:v>
                </c:pt>
                <c:pt idx="531">
                  <c:v>42254.0</c:v>
                </c:pt>
                <c:pt idx="532">
                  <c:v>42255.0</c:v>
                </c:pt>
                <c:pt idx="533">
                  <c:v>42256.0</c:v>
                </c:pt>
                <c:pt idx="534">
                  <c:v>42257.0</c:v>
                </c:pt>
                <c:pt idx="535">
                  <c:v>42258.0</c:v>
                </c:pt>
                <c:pt idx="536">
                  <c:v>42259.0</c:v>
                </c:pt>
                <c:pt idx="537">
                  <c:v>42260.0</c:v>
                </c:pt>
                <c:pt idx="538">
                  <c:v>42261.0</c:v>
                </c:pt>
                <c:pt idx="539">
                  <c:v>42262.0</c:v>
                </c:pt>
                <c:pt idx="540">
                  <c:v>42263.0</c:v>
                </c:pt>
                <c:pt idx="541">
                  <c:v>42264.0</c:v>
                </c:pt>
                <c:pt idx="542">
                  <c:v>42265.0</c:v>
                </c:pt>
                <c:pt idx="543">
                  <c:v>42266.0</c:v>
                </c:pt>
                <c:pt idx="544">
                  <c:v>42267.0</c:v>
                </c:pt>
                <c:pt idx="545">
                  <c:v>42268.0</c:v>
                </c:pt>
                <c:pt idx="546">
                  <c:v>42269.0</c:v>
                </c:pt>
                <c:pt idx="547">
                  <c:v>42270.0</c:v>
                </c:pt>
                <c:pt idx="548">
                  <c:v>42271.0</c:v>
                </c:pt>
              </c:numCache>
            </c:numRef>
          </c:xVal>
          <c:yVal>
            <c:numRef>
              <c:f>'BH-5'!$P$4:$P$1088</c:f>
              <c:numCache>
                <c:formatCode>General</c:formatCode>
                <c:ptCount val="1085"/>
                <c:pt idx="0">
                  <c:v>19.39430760051621</c:v>
                </c:pt>
                <c:pt idx="1">
                  <c:v>19.4303778578633</c:v>
                </c:pt>
                <c:pt idx="2">
                  <c:v>19.46710854024372</c:v>
                </c:pt>
                <c:pt idx="3">
                  <c:v>19.48393365030912</c:v>
                </c:pt>
                <c:pt idx="4">
                  <c:v>19.48991033360392</c:v>
                </c:pt>
                <c:pt idx="5">
                  <c:v>19.52086282757653</c:v>
                </c:pt>
                <c:pt idx="6">
                  <c:v>19.54543040774518</c:v>
                </c:pt>
                <c:pt idx="7">
                  <c:v>19.56140644628529</c:v>
                </c:pt>
                <c:pt idx="8">
                  <c:v>19.57365436283141</c:v>
                </c:pt>
                <c:pt idx="9">
                  <c:v>19.59329225295156</c:v>
                </c:pt>
                <c:pt idx="10">
                  <c:v>19.61364966129346</c:v>
                </c:pt>
                <c:pt idx="11">
                  <c:v>19.6158677583318</c:v>
                </c:pt>
                <c:pt idx="12">
                  <c:v>19.64097706360307</c:v>
                </c:pt>
                <c:pt idx="13">
                  <c:v>19.65388412525165</c:v>
                </c:pt>
                <c:pt idx="14">
                  <c:v>19.68186137530664</c:v>
                </c:pt>
                <c:pt idx="15">
                  <c:v>19.68994540886297</c:v>
                </c:pt>
                <c:pt idx="16">
                  <c:v>19.69619078616498</c:v>
                </c:pt>
                <c:pt idx="17">
                  <c:v>19.68994648292241</c:v>
                </c:pt>
                <c:pt idx="18">
                  <c:v>19.6921503592383</c:v>
                </c:pt>
                <c:pt idx="19">
                  <c:v>19.72040408547571</c:v>
                </c:pt>
                <c:pt idx="20">
                  <c:v>19.73432763030885</c:v>
                </c:pt>
                <c:pt idx="21">
                  <c:v>19.73249637219708</c:v>
                </c:pt>
                <c:pt idx="22">
                  <c:v>19.7383539080189</c:v>
                </c:pt>
                <c:pt idx="23">
                  <c:v>19.73945195746163</c:v>
                </c:pt>
                <c:pt idx="24">
                  <c:v>19.73871992226212</c:v>
                </c:pt>
                <c:pt idx="25">
                  <c:v>19.75481265222307</c:v>
                </c:pt>
                <c:pt idx="26">
                  <c:v>19.76066134968647</c:v>
                </c:pt>
                <c:pt idx="27">
                  <c:v>19.75956459138784</c:v>
                </c:pt>
                <c:pt idx="28">
                  <c:v>19.77635897585706</c:v>
                </c:pt>
                <c:pt idx="29">
                  <c:v>19.79932303165567</c:v>
                </c:pt>
                <c:pt idx="30">
                  <c:v>19.81097346253934</c:v>
                </c:pt>
                <c:pt idx="31">
                  <c:v>19.79531793757321</c:v>
                </c:pt>
                <c:pt idx="32">
                  <c:v>19.79203886362831</c:v>
                </c:pt>
                <c:pt idx="33">
                  <c:v>19.78730196341651</c:v>
                </c:pt>
                <c:pt idx="34">
                  <c:v>19.78730196341651</c:v>
                </c:pt>
                <c:pt idx="35">
                  <c:v>19.7945885814429</c:v>
                </c:pt>
                <c:pt idx="36">
                  <c:v>19.80769844153733</c:v>
                </c:pt>
                <c:pt idx="37">
                  <c:v>19.80296649033559</c:v>
                </c:pt>
                <c:pt idx="38">
                  <c:v>19.80150975280905</c:v>
                </c:pt>
                <c:pt idx="39">
                  <c:v>19.80369487238388</c:v>
                </c:pt>
                <c:pt idx="40">
                  <c:v>19.80187393386947</c:v>
                </c:pt>
                <c:pt idx="41">
                  <c:v>19.79604730258502</c:v>
                </c:pt>
                <c:pt idx="42">
                  <c:v>19.79604730258502</c:v>
                </c:pt>
                <c:pt idx="43">
                  <c:v>19.79495406535665</c:v>
                </c:pt>
                <c:pt idx="44">
                  <c:v>19.78766632705573</c:v>
                </c:pt>
                <c:pt idx="45">
                  <c:v>19.78730196341651</c:v>
                </c:pt>
                <c:pt idx="46">
                  <c:v>19.78730196341651</c:v>
                </c:pt>
                <c:pt idx="47">
                  <c:v>19.78438444471083</c:v>
                </c:pt>
                <c:pt idx="48">
                  <c:v>19.77854983363006</c:v>
                </c:pt>
                <c:pt idx="49">
                  <c:v>19.77781987493722</c:v>
                </c:pt>
                <c:pt idx="50">
                  <c:v>19.77818485317158</c:v>
                </c:pt>
                <c:pt idx="51">
                  <c:v>19.77854983363006</c:v>
                </c:pt>
                <c:pt idx="52">
                  <c:v>19.77854983363006</c:v>
                </c:pt>
                <c:pt idx="53">
                  <c:v>19.77781987493722</c:v>
                </c:pt>
                <c:pt idx="54">
                  <c:v>19.77526508957494</c:v>
                </c:pt>
                <c:pt idx="55">
                  <c:v>19.76979091648278</c:v>
                </c:pt>
                <c:pt idx="56">
                  <c:v>19.76650423307692</c:v>
                </c:pt>
                <c:pt idx="57">
                  <c:v>19.75773760159326</c:v>
                </c:pt>
                <c:pt idx="58">
                  <c:v>19.75225595867413</c:v>
                </c:pt>
                <c:pt idx="59">
                  <c:v>19.75152443888856</c:v>
                </c:pt>
                <c:pt idx="60">
                  <c:v>19.75006109014769</c:v>
                </c:pt>
                <c:pt idx="61">
                  <c:v>19.76102682823592</c:v>
                </c:pt>
                <c:pt idx="62">
                  <c:v>19.76139197297172</c:v>
                </c:pt>
                <c:pt idx="63">
                  <c:v>19.76686914235403</c:v>
                </c:pt>
                <c:pt idx="64">
                  <c:v>19.87397944057579</c:v>
                </c:pt>
                <c:pt idx="65">
                  <c:v>19.95708777991537</c:v>
                </c:pt>
                <c:pt idx="66">
                  <c:v>19.98223687836839</c:v>
                </c:pt>
                <c:pt idx="67">
                  <c:v>19.9746987645246</c:v>
                </c:pt>
                <c:pt idx="68">
                  <c:v>19.95853333391714</c:v>
                </c:pt>
                <c:pt idx="69">
                  <c:v>19.94882287128384</c:v>
                </c:pt>
                <c:pt idx="70">
                  <c:v>19.93298160363366</c:v>
                </c:pt>
                <c:pt idx="71">
                  <c:v>19.92397216839924</c:v>
                </c:pt>
                <c:pt idx="72">
                  <c:v>19.90665330699104</c:v>
                </c:pt>
                <c:pt idx="73">
                  <c:v>19.87845787708049</c:v>
                </c:pt>
                <c:pt idx="74">
                  <c:v>19.84911746751592</c:v>
                </c:pt>
                <c:pt idx="75">
                  <c:v>19.8327854715708</c:v>
                </c:pt>
                <c:pt idx="76">
                  <c:v>19.82261203134184</c:v>
                </c:pt>
                <c:pt idx="77">
                  <c:v>19.8138844735646</c:v>
                </c:pt>
                <c:pt idx="78">
                  <c:v>19.81024566462112</c:v>
                </c:pt>
                <c:pt idx="79">
                  <c:v>19.80478746206328</c:v>
                </c:pt>
                <c:pt idx="80">
                  <c:v>19.80114557396274</c:v>
                </c:pt>
                <c:pt idx="81">
                  <c:v>19.79568288795852</c:v>
                </c:pt>
                <c:pt idx="82">
                  <c:v>19.79167447338835</c:v>
                </c:pt>
                <c:pt idx="83">
                  <c:v>19.78730196341651</c:v>
                </c:pt>
                <c:pt idx="84">
                  <c:v>19.78730196341651</c:v>
                </c:pt>
                <c:pt idx="85">
                  <c:v>19.78511381106355</c:v>
                </c:pt>
                <c:pt idx="86">
                  <c:v>19.77745489892717</c:v>
                </c:pt>
                <c:pt idx="87">
                  <c:v>19.76979091648278</c:v>
                </c:pt>
                <c:pt idx="88">
                  <c:v>19.7694257205296</c:v>
                </c:pt>
                <c:pt idx="89">
                  <c:v>19.76394804846868</c:v>
                </c:pt>
                <c:pt idx="90">
                  <c:v>19.75883399039879</c:v>
                </c:pt>
                <c:pt idx="91">
                  <c:v>19.75115868234719</c:v>
                </c:pt>
                <c:pt idx="92">
                  <c:v>19.75481399625302</c:v>
                </c:pt>
                <c:pt idx="93">
                  <c:v>19.75262138592304</c:v>
                </c:pt>
                <c:pt idx="94">
                  <c:v>19.75006142612851</c:v>
                </c:pt>
                <c:pt idx="95">
                  <c:v>19.7518901976642</c:v>
                </c:pt>
                <c:pt idx="96">
                  <c:v>19.74713550784817</c:v>
                </c:pt>
                <c:pt idx="97">
                  <c:v>19.73871992226212</c:v>
                </c:pt>
                <c:pt idx="98">
                  <c:v>19.7383539080189</c:v>
                </c:pt>
                <c:pt idx="99">
                  <c:v>19.73213012729661</c:v>
                </c:pt>
                <c:pt idx="100">
                  <c:v>19.72627051359332</c:v>
                </c:pt>
                <c:pt idx="101">
                  <c:v>19.72663672264705</c:v>
                </c:pt>
                <c:pt idx="102">
                  <c:v>19.72846780152008</c:v>
                </c:pt>
                <c:pt idx="103">
                  <c:v>19.72590430677986</c:v>
                </c:pt>
                <c:pt idx="104">
                  <c:v>19.72553776636325</c:v>
                </c:pt>
                <c:pt idx="105">
                  <c:v>19.73505799949982</c:v>
                </c:pt>
                <c:pt idx="106">
                  <c:v>19.7518901976642</c:v>
                </c:pt>
                <c:pt idx="107">
                  <c:v>19.76431253889638</c:v>
                </c:pt>
                <c:pt idx="108">
                  <c:v>19.78219639894422</c:v>
                </c:pt>
                <c:pt idx="109">
                  <c:v>19.78256106768756</c:v>
                </c:pt>
                <c:pt idx="110">
                  <c:v>19.77854983363006</c:v>
                </c:pt>
                <c:pt idx="111">
                  <c:v>19.77854983363006</c:v>
                </c:pt>
                <c:pt idx="112">
                  <c:v>19.7694257205296</c:v>
                </c:pt>
                <c:pt idx="113">
                  <c:v>19.76431321101798</c:v>
                </c:pt>
                <c:pt idx="114">
                  <c:v>19.76139197297172</c:v>
                </c:pt>
                <c:pt idx="115">
                  <c:v>19.76102682823592</c:v>
                </c:pt>
                <c:pt idx="116">
                  <c:v>19.75700668687552</c:v>
                </c:pt>
                <c:pt idx="117">
                  <c:v>19.74347730322715</c:v>
                </c:pt>
                <c:pt idx="118">
                  <c:v>19.7383539080189</c:v>
                </c:pt>
                <c:pt idx="119">
                  <c:v>19.7339613742052</c:v>
                </c:pt>
                <c:pt idx="120">
                  <c:v>19.73469388865323</c:v>
                </c:pt>
                <c:pt idx="121">
                  <c:v>19.73469388865323</c:v>
                </c:pt>
                <c:pt idx="122">
                  <c:v>19.73542587462622</c:v>
                </c:pt>
                <c:pt idx="123">
                  <c:v>19.7383539080189</c:v>
                </c:pt>
                <c:pt idx="124">
                  <c:v>19.73542587462622</c:v>
                </c:pt>
                <c:pt idx="125">
                  <c:v>19.73139764421735</c:v>
                </c:pt>
                <c:pt idx="126">
                  <c:v>19.72956647572822</c:v>
                </c:pt>
                <c:pt idx="127">
                  <c:v>19.73139764421735</c:v>
                </c:pt>
                <c:pt idx="128">
                  <c:v>19.72590430677986</c:v>
                </c:pt>
                <c:pt idx="129">
                  <c:v>19.72590430677986</c:v>
                </c:pt>
                <c:pt idx="130">
                  <c:v>19.7299327049451</c:v>
                </c:pt>
                <c:pt idx="131">
                  <c:v>19.72956647572822</c:v>
                </c:pt>
                <c:pt idx="132">
                  <c:v>19.72700293394102</c:v>
                </c:pt>
                <c:pt idx="133">
                  <c:v>19.72846780152008</c:v>
                </c:pt>
                <c:pt idx="134">
                  <c:v>19.7335951203422</c:v>
                </c:pt>
                <c:pt idx="135">
                  <c:v>19.72810158126482</c:v>
                </c:pt>
                <c:pt idx="136">
                  <c:v>19.72590430677986</c:v>
                </c:pt>
                <c:pt idx="137">
                  <c:v>19.72480469226338</c:v>
                </c:pt>
                <c:pt idx="138">
                  <c:v>19.72553776636325</c:v>
                </c:pt>
                <c:pt idx="139">
                  <c:v>19.72736914747533</c:v>
                </c:pt>
                <c:pt idx="140">
                  <c:v>19.73139764421735</c:v>
                </c:pt>
                <c:pt idx="141">
                  <c:v>19.72883368815403</c:v>
                </c:pt>
                <c:pt idx="142">
                  <c:v>19.72480469226338</c:v>
                </c:pt>
                <c:pt idx="143">
                  <c:v>19.72736914747533</c:v>
                </c:pt>
                <c:pt idx="144">
                  <c:v>19.73213012729661</c:v>
                </c:pt>
                <c:pt idx="145">
                  <c:v>19.73213012729661</c:v>
                </c:pt>
                <c:pt idx="146">
                  <c:v>19.73213012729661</c:v>
                </c:pt>
                <c:pt idx="147">
                  <c:v>19.72663672264705</c:v>
                </c:pt>
                <c:pt idx="148">
                  <c:v>19.72553776636325</c:v>
                </c:pt>
                <c:pt idx="149">
                  <c:v>19.72040643617672</c:v>
                </c:pt>
                <c:pt idx="150">
                  <c:v>19.7174744449768</c:v>
                </c:pt>
                <c:pt idx="151">
                  <c:v>19.71820742931319</c:v>
                </c:pt>
                <c:pt idx="152">
                  <c:v>19.72443815857979</c:v>
                </c:pt>
                <c:pt idx="153">
                  <c:v>19.72517122819123</c:v>
                </c:pt>
                <c:pt idx="154">
                  <c:v>19.72663672264705</c:v>
                </c:pt>
                <c:pt idx="155">
                  <c:v>19.73249637219708</c:v>
                </c:pt>
                <c:pt idx="156">
                  <c:v>19.72846780152008</c:v>
                </c:pt>
                <c:pt idx="157">
                  <c:v>19.72370509794537</c:v>
                </c:pt>
                <c:pt idx="158">
                  <c:v>19.71857392484722</c:v>
                </c:pt>
                <c:pt idx="159">
                  <c:v>19.72260518799853</c:v>
                </c:pt>
                <c:pt idx="160">
                  <c:v>19.7171066129907</c:v>
                </c:pt>
                <c:pt idx="161">
                  <c:v>19.70867315520373</c:v>
                </c:pt>
                <c:pt idx="162">
                  <c:v>19.70940656897422</c:v>
                </c:pt>
                <c:pt idx="163">
                  <c:v>19.71124014271816</c:v>
                </c:pt>
                <c:pt idx="164">
                  <c:v>19.70830645168847</c:v>
                </c:pt>
                <c:pt idx="165">
                  <c:v>19.70757224561598</c:v>
                </c:pt>
                <c:pt idx="166">
                  <c:v>19.70793934752644</c:v>
                </c:pt>
                <c:pt idx="167">
                  <c:v>19.70867315520373</c:v>
                </c:pt>
                <c:pt idx="168">
                  <c:v>19.70940656897422</c:v>
                </c:pt>
                <c:pt idx="169">
                  <c:v>19.70536968143472</c:v>
                </c:pt>
                <c:pt idx="170">
                  <c:v>19.69986362556925</c:v>
                </c:pt>
                <c:pt idx="171">
                  <c:v>19.70280012566223</c:v>
                </c:pt>
                <c:pt idx="172">
                  <c:v>19.70500259528459</c:v>
                </c:pt>
                <c:pt idx="173">
                  <c:v>19.69949657318778</c:v>
                </c:pt>
                <c:pt idx="174">
                  <c:v>19.69949657318778</c:v>
                </c:pt>
                <c:pt idx="175">
                  <c:v>19.69949657318778</c:v>
                </c:pt>
                <c:pt idx="176">
                  <c:v>19.70243305527124</c:v>
                </c:pt>
                <c:pt idx="177">
                  <c:v>19.70206598713179</c:v>
                </c:pt>
                <c:pt idx="178">
                  <c:v>19.70023068020178</c:v>
                </c:pt>
                <c:pt idx="179">
                  <c:v>19.70500259528459</c:v>
                </c:pt>
                <c:pt idx="180">
                  <c:v>19.7009647962203</c:v>
                </c:pt>
                <c:pt idx="181">
                  <c:v>19.69802731196813</c:v>
                </c:pt>
                <c:pt idx="182">
                  <c:v>19.69178335415978</c:v>
                </c:pt>
                <c:pt idx="183">
                  <c:v>19.69839462389156</c:v>
                </c:pt>
                <c:pt idx="184">
                  <c:v>19.7174744449768</c:v>
                </c:pt>
                <c:pt idx="185">
                  <c:v>19.71784093602304</c:v>
                </c:pt>
                <c:pt idx="186">
                  <c:v>19.71417397754328</c:v>
                </c:pt>
                <c:pt idx="187">
                  <c:v>19.71087221473642</c:v>
                </c:pt>
                <c:pt idx="188">
                  <c:v>19.70133185760626</c:v>
                </c:pt>
                <c:pt idx="189">
                  <c:v>19.69949657318778</c:v>
                </c:pt>
                <c:pt idx="190">
                  <c:v>19.69986362556925</c:v>
                </c:pt>
                <c:pt idx="191">
                  <c:v>19.69986362556925</c:v>
                </c:pt>
                <c:pt idx="192">
                  <c:v>19.70463551138582</c:v>
                </c:pt>
                <c:pt idx="193">
                  <c:v>19.70977327922952</c:v>
                </c:pt>
                <c:pt idx="194">
                  <c:v>19.71087342347585</c:v>
                </c:pt>
                <c:pt idx="195">
                  <c:v>19.71490745871884</c:v>
                </c:pt>
                <c:pt idx="196">
                  <c:v>19.71527420267712</c:v>
                </c:pt>
                <c:pt idx="197">
                  <c:v>19.71050670648033</c:v>
                </c:pt>
                <c:pt idx="198">
                  <c:v>19.70610386048928</c:v>
                </c:pt>
                <c:pt idx="199">
                  <c:v>19.7009647962203</c:v>
                </c:pt>
                <c:pt idx="200">
                  <c:v>19.70169892124342</c:v>
                </c:pt>
                <c:pt idx="201">
                  <c:v>19.69545619162318</c:v>
                </c:pt>
                <c:pt idx="202">
                  <c:v>19.68774134523956</c:v>
                </c:pt>
                <c:pt idx="203">
                  <c:v>19.68296382566131</c:v>
                </c:pt>
                <c:pt idx="204">
                  <c:v>19.70169757840545</c:v>
                </c:pt>
                <c:pt idx="205">
                  <c:v>19.70867114071206</c:v>
                </c:pt>
                <c:pt idx="206">
                  <c:v>19.69655808681714</c:v>
                </c:pt>
                <c:pt idx="207">
                  <c:v>19.69068154687353</c:v>
                </c:pt>
                <c:pt idx="208">
                  <c:v>19.69104881371505</c:v>
                </c:pt>
                <c:pt idx="209">
                  <c:v>19.6987619380693</c:v>
                </c:pt>
                <c:pt idx="210">
                  <c:v>19.69104854519524</c:v>
                </c:pt>
                <c:pt idx="211">
                  <c:v>19.69068154687353</c:v>
                </c:pt>
                <c:pt idx="212">
                  <c:v>19.72843791001765</c:v>
                </c:pt>
                <c:pt idx="213">
                  <c:v>19.73029342813574</c:v>
                </c:pt>
                <c:pt idx="214">
                  <c:v>19.71343553588049</c:v>
                </c:pt>
                <c:pt idx="215">
                  <c:v>19.7299327049451</c:v>
                </c:pt>
                <c:pt idx="216">
                  <c:v>19.72736780406132</c:v>
                </c:pt>
                <c:pt idx="217">
                  <c:v>19.71490719009197</c:v>
                </c:pt>
                <c:pt idx="218">
                  <c:v>19.70830645168847</c:v>
                </c:pt>
                <c:pt idx="219">
                  <c:v>19.71490745871884</c:v>
                </c:pt>
                <c:pt idx="220">
                  <c:v>19.71710795617441</c:v>
                </c:pt>
                <c:pt idx="221">
                  <c:v>19.71784093602304</c:v>
                </c:pt>
                <c:pt idx="222">
                  <c:v>19.71527420267712</c:v>
                </c:pt>
                <c:pt idx="223">
                  <c:v>19.71380724032596</c:v>
                </c:pt>
                <c:pt idx="224">
                  <c:v>19.71674120098076</c:v>
                </c:pt>
                <c:pt idx="225">
                  <c:v>19.70903784646162</c:v>
                </c:pt>
                <c:pt idx="226">
                  <c:v>19.69215062776304</c:v>
                </c:pt>
                <c:pt idx="227">
                  <c:v>19.69472160609799</c:v>
                </c:pt>
                <c:pt idx="228">
                  <c:v>19.70206598713179</c:v>
                </c:pt>
                <c:pt idx="229">
                  <c:v>19.70023068020178</c:v>
                </c:pt>
                <c:pt idx="230">
                  <c:v>19.70536968143472</c:v>
                </c:pt>
                <c:pt idx="231">
                  <c:v>19.71454071700757</c:v>
                </c:pt>
                <c:pt idx="232">
                  <c:v>19.71454071700757</c:v>
                </c:pt>
                <c:pt idx="233">
                  <c:v>19.70206464428558</c:v>
                </c:pt>
                <c:pt idx="234">
                  <c:v>19.69398649252323</c:v>
                </c:pt>
                <c:pt idx="235">
                  <c:v>19.71087342347585</c:v>
                </c:pt>
                <c:pt idx="236">
                  <c:v>19.71160686420727</c:v>
                </c:pt>
                <c:pt idx="237">
                  <c:v>19.70059558858426</c:v>
                </c:pt>
                <c:pt idx="238">
                  <c:v>19.68186137530664</c:v>
                </c:pt>
                <c:pt idx="239">
                  <c:v>19.68149188279145</c:v>
                </c:pt>
                <c:pt idx="240">
                  <c:v>19.66382877512058</c:v>
                </c:pt>
                <c:pt idx="241">
                  <c:v>19.66530061905391</c:v>
                </c:pt>
                <c:pt idx="242">
                  <c:v>19.68002198965455</c:v>
                </c:pt>
                <c:pt idx="243">
                  <c:v>19.6932524620967</c:v>
                </c:pt>
                <c:pt idx="244">
                  <c:v>19.68663880686803</c:v>
                </c:pt>
                <c:pt idx="245">
                  <c:v>19.67303149758628</c:v>
                </c:pt>
                <c:pt idx="246">
                  <c:v>19.66419916507862</c:v>
                </c:pt>
                <c:pt idx="247">
                  <c:v>19.67156020166246</c:v>
                </c:pt>
                <c:pt idx="248">
                  <c:v>19.67818266054049</c:v>
                </c:pt>
                <c:pt idx="249">
                  <c:v>19.66898391032013</c:v>
                </c:pt>
                <c:pt idx="250">
                  <c:v>19.66198893724668</c:v>
                </c:pt>
                <c:pt idx="251">
                  <c:v>19.65756872651453</c:v>
                </c:pt>
                <c:pt idx="252">
                  <c:v>19.65314682970451</c:v>
                </c:pt>
                <c:pt idx="253">
                  <c:v>19.63913457476261</c:v>
                </c:pt>
                <c:pt idx="254">
                  <c:v>19.64429838195636</c:v>
                </c:pt>
                <c:pt idx="255">
                  <c:v>19.65388412525165</c:v>
                </c:pt>
                <c:pt idx="256">
                  <c:v>19.65830540562547</c:v>
                </c:pt>
                <c:pt idx="257">
                  <c:v>19.64946048825897</c:v>
                </c:pt>
                <c:pt idx="258">
                  <c:v>19.63802810264033</c:v>
                </c:pt>
                <c:pt idx="259">
                  <c:v>19.63765928314761</c:v>
                </c:pt>
                <c:pt idx="260">
                  <c:v>19.65056529348974</c:v>
                </c:pt>
                <c:pt idx="261">
                  <c:v>19.65130363058859</c:v>
                </c:pt>
                <c:pt idx="262">
                  <c:v>19.64319181431843</c:v>
                </c:pt>
                <c:pt idx="263">
                  <c:v>19.63765928314761</c:v>
                </c:pt>
                <c:pt idx="264">
                  <c:v>19.63765928314761</c:v>
                </c:pt>
                <c:pt idx="265">
                  <c:v>19.64356066792341</c:v>
                </c:pt>
                <c:pt idx="266">
                  <c:v>19.64319181431843</c:v>
                </c:pt>
                <c:pt idx="267">
                  <c:v>19.63802810264033</c:v>
                </c:pt>
                <c:pt idx="268">
                  <c:v>19.63765928314761</c:v>
                </c:pt>
                <c:pt idx="269">
                  <c:v>19.63507526301752</c:v>
                </c:pt>
                <c:pt idx="270">
                  <c:v>19.62880025025073</c:v>
                </c:pt>
                <c:pt idx="271">
                  <c:v>19.62880025025073</c:v>
                </c:pt>
                <c:pt idx="272">
                  <c:v>19.62806138613812</c:v>
                </c:pt>
                <c:pt idx="273">
                  <c:v>19.61549739932699</c:v>
                </c:pt>
                <c:pt idx="274">
                  <c:v>19.60625224131429</c:v>
                </c:pt>
                <c:pt idx="275">
                  <c:v>19.62141168455319</c:v>
                </c:pt>
                <c:pt idx="276">
                  <c:v>19.62030352870373</c:v>
                </c:pt>
                <c:pt idx="277">
                  <c:v>19.62990319862208</c:v>
                </c:pt>
                <c:pt idx="278">
                  <c:v>19.64024106735149</c:v>
                </c:pt>
                <c:pt idx="279">
                  <c:v>19.64540497006356</c:v>
                </c:pt>
                <c:pt idx="280">
                  <c:v>19.63654982021567</c:v>
                </c:pt>
                <c:pt idx="281">
                  <c:v>19.62067257645042</c:v>
                </c:pt>
                <c:pt idx="282">
                  <c:v>19.6247366105737</c:v>
                </c:pt>
                <c:pt idx="283">
                  <c:v>19.64060990276268</c:v>
                </c:pt>
                <c:pt idx="284">
                  <c:v>19.63765928314761</c:v>
                </c:pt>
                <c:pt idx="285">
                  <c:v>19.64245411393132</c:v>
                </c:pt>
                <c:pt idx="286">
                  <c:v>19.64356066792341</c:v>
                </c:pt>
                <c:pt idx="287">
                  <c:v>19.6369209802916</c:v>
                </c:pt>
                <c:pt idx="288">
                  <c:v>19.64503583677323</c:v>
                </c:pt>
                <c:pt idx="289">
                  <c:v>19.64982911218211</c:v>
                </c:pt>
                <c:pt idx="290">
                  <c:v>19.63544306056444</c:v>
                </c:pt>
                <c:pt idx="291">
                  <c:v>19.6369209802916</c:v>
                </c:pt>
                <c:pt idx="292">
                  <c:v>19.63765928314761</c:v>
                </c:pt>
                <c:pt idx="293">
                  <c:v>19.65977644273937</c:v>
                </c:pt>
                <c:pt idx="294">
                  <c:v>19.66272063842158</c:v>
                </c:pt>
                <c:pt idx="295">
                  <c:v>19.64319181431843</c:v>
                </c:pt>
                <c:pt idx="296">
                  <c:v>19.65093197875657</c:v>
                </c:pt>
                <c:pt idx="297">
                  <c:v>19.64540000623535</c:v>
                </c:pt>
                <c:pt idx="298">
                  <c:v>19.63581354309309</c:v>
                </c:pt>
                <c:pt idx="299">
                  <c:v>19.63433699205385</c:v>
                </c:pt>
                <c:pt idx="300">
                  <c:v>19.62288925762455</c:v>
                </c:pt>
                <c:pt idx="301">
                  <c:v>19.64429811364628</c:v>
                </c:pt>
                <c:pt idx="302">
                  <c:v>19.64688018439352</c:v>
                </c:pt>
                <c:pt idx="303">
                  <c:v>19.63765827709646</c:v>
                </c:pt>
                <c:pt idx="304">
                  <c:v>19.62953845288061</c:v>
                </c:pt>
                <c:pt idx="305">
                  <c:v>19.62325731551725</c:v>
                </c:pt>
                <c:pt idx="306">
                  <c:v>19.6044021746142</c:v>
                </c:pt>
                <c:pt idx="307">
                  <c:v>19.60921136765884</c:v>
                </c:pt>
                <c:pt idx="308">
                  <c:v>19.58996277508434</c:v>
                </c:pt>
                <c:pt idx="309">
                  <c:v>19.57736317058739</c:v>
                </c:pt>
                <c:pt idx="310">
                  <c:v>19.60032048598418</c:v>
                </c:pt>
                <c:pt idx="311">
                  <c:v>19.63729013058055</c:v>
                </c:pt>
                <c:pt idx="312">
                  <c:v>19.63322859671611</c:v>
                </c:pt>
                <c:pt idx="313">
                  <c:v>19.61734653539353</c:v>
                </c:pt>
                <c:pt idx="314">
                  <c:v>19.61623711393914</c:v>
                </c:pt>
                <c:pt idx="315">
                  <c:v>19.60329259106788</c:v>
                </c:pt>
                <c:pt idx="316">
                  <c:v>19.5910745239593</c:v>
                </c:pt>
                <c:pt idx="317">
                  <c:v>19.59218434995093</c:v>
                </c:pt>
                <c:pt idx="318">
                  <c:v>19.60144073910024</c:v>
                </c:pt>
                <c:pt idx="319">
                  <c:v>19.57809926446538</c:v>
                </c:pt>
                <c:pt idx="320">
                  <c:v>19.56697037979065</c:v>
                </c:pt>
                <c:pt idx="321">
                  <c:v>19.60033040616141</c:v>
                </c:pt>
                <c:pt idx="322">
                  <c:v>19.589221844037</c:v>
                </c:pt>
                <c:pt idx="323">
                  <c:v>19.56883040948174</c:v>
                </c:pt>
                <c:pt idx="324">
                  <c:v>19.58625821165555</c:v>
                </c:pt>
                <c:pt idx="325">
                  <c:v>19.57773121639358</c:v>
                </c:pt>
                <c:pt idx="326">
                  <c:v>19.54803138432161</c:v>
                </c:pt>
                <c:pt idx="327">
                  <c:v>19.5338996519643</c:v>
                </c:pt>
                <c:pt idx="328">
                  <c:v>19.54245582057485</c:v>
                </c:pt>
                <c:pt idx="329">
                  <c:v>19.53650414420747</c:v>
                </c:pt>
                <c:pt idx="330">
                  <c:v>19.53538765152679</c:v>
                </c:pt>
                <c:pt idx="331">
                  <c:v>19.55769226513166</c:v>
                </c:pt>
                <c:pt idx="332">
                  <c:v>19.54728842794751</c:v>
                </c:pt>
                <c:pt idx="333">
                  <c:v>19.53948084575068</c:v>
                </c:pt>
                <c:pt idx="334">
                  <c:v>19.5283163014142</c:v>
                </c:pt>
                <c:pt idx="335">
                  <c:v>19.52682720592496</c:v>
                </c:pt>
                <c:pt idx="336">
                  <c:v>19.53092322837032</c:v>
                </c:pt>
                <c:pt idx="337">
                  <c:v>19.53650414420747</c:v>
                </c:pt>
                <c:pt idx="338">
                  <c:v>19.53575932242655</c:v>
                </c:pt>
                <c:pt idx="339">
                  <c:v>19.51006055555323</c:v>
                </c:pt>
                <c:pt idx="340">
                  <c:v>19.524591121881</c:v>
                </c:pt>
                <c:pt idx="341">
                  <c:v>19.56325980516088</c:v>
                </c:pt>
                <c:pt idx="342">
                  <c:v>19.58329338597578</c:v>
                </c:pt>
                <c:pt idx="343">
                  <c:v>19.59253894905883</c:v>
                </c:pt>
                <c:pt idx="344">
                  <c:v>19.70270404391382</c:v>
                </c:pt>
                <c:pt idx="345">
                  <c:v>19.79130907672828</c:v>
                </c:pt>
                <c:pt idx="346">
                  <c:v>19.79604730258502</c:v>
                </c:pt>
                <c:pt idx="347">
                  <c:v>19.80514749305548</c:v>
                </c:pt>
                <c:pt idx="348">
                  <c:v>19.83859387346178</c:v>
                </c:pt>
                <c:pt idx="349">
                  <c:v>19.8378693065642</c:v>
                </c:pt>
                <c:pt idx="350">
                  <c:v>19.8556345895404</c:v>
                </c:pt>
                <c:pt idx="351">
                  <c:v>19.92720515969613</c:v>
                </c:pt>
                <c:pt idx="352">
                  <c:v>20.0026519569721</c:v>
                </c:pt>
                <c:pt idx="353">
                  <c:v>20.04522456036958</c:v>
                </c:pt>
                <c:pt idx="354">
                  <c:v>20.03808357992228</c:v>
                </c:pt>
                <c:pt idx="355">
                  <c:v>20.05982598724388</c:v>
                </c:pt>
                <c:pt idx="356">
                  <c:v>20.12811036848476</c:v>
                </c:pt>
                <c:pt idx="357">
                  <c:v>20.14653960922421</c:v>
                </c:pt>
                <c:pt idx="358">
                  <c:v>20.13555949830931</c:v>
                </c:pt>
                <c:pt idx="359">
                  <c:v>20.15609606688762</c:v>
                </c:pt>
                <c:pt idx="360">
                  <c:v>20.16034020086612</c:v>
                </c:pt>
                <c:pt idx="361">
                  <c:v>20.15007934428257</c:v>
                </c:pt>
                <c:pt idx="362">
                  <c:v>20.13130764719756</c:v>
                </c:pt>
                <c:pt idx="363">
                  <c:v>20.11783081111604</c:v>
                </c:pt>
                <c:pt idx="364">
                  <c:v>20.10824616642119</c:v>
                </c:pt>
                <c:pt idx="365">
                  <c:v>20.10789019247652</c:v>
                </c:pt>
                <c:pt idx="366">
                  <c:v>20.13839459363689</c:v>
                </c:pt>
                <c:pt idx="367">
                  <c:v>20.14618679033024</c:v>
                </c:pt>
                <c:pt idx="368">
                  <c:v>20.1454785884135</c:v>
                </c:pt>
                <c:pt idx="369">
                  <c:v>20.12705231032366</c:v>
                </c:pt>
                <c:pt idx="370">
                  <c:v>20.11286171580603</c:v>
                </c:pt>
                <c:pt idx="371">
                  <c:v>20.10718109001425</c:v>
                </c:pt>
                <c:pt idx="372">
                  <c:v>20.1068260687429</c:v>
                </c:pt>
                <c:pt idx="373">
                  <c:v>20.09936319895193</c:v>
                </c:pt>
                <c:pt idx="374">
                  <c:v>20.08834163469952</c:v>
                </c:pt>
                <c:pt idx="375">
                  <c:v>20.08478384563092</c:v>
                </c:pt>
                <c:pt idx="376">
                  <c:v>20.07089906522673</c:v>
                </c:pt>
                <c:pt idx="377">
                  <c:v>20.05592745947639</c:v>
                </c:pt>
                <c:pt idx="378">
                  <c:v>20.04129612258609</c:v>
                </c:pt>
                <c:pt idx="379">
                  <c:v>20.0345112140164</c:v>
                </c:pt>
                <c:pt idx="380">
                  <c:v>20.04772185886035</c:v>
                </c:pt>
                <c:pt idx="381">
                  <c:v>20.05020642990242</c:v>
                </c:pt>
                <c:pt idx="382">
                  <c:v>20.0723245288174</c:v>
                </c:pt>
                <c:pt idx="383">
                  <c:v>20.06270377917961</c:v>
                </c:pt>
                <c:pt idx="384">
                  <c:v>20.04950570711128</c:v>
                </c:pt>
                <c:pt idx="385">
                  <c:v>20.02879310293147</c:v>
                </c:pt>
                <c:pt idx="386">
                  <c:v>20.03200953667362</c:v>
                </c:pt>
                <c:pt idx="387">
                  <c:v>20.01949427658368</c:v>
                </c:pt>
                <c:pt idx="388">
                  <c:v>19.99586237473541</c:v>
                </c:pt>
                <c:pt idx="389">
                  <c:v>19.99944114495479</c:v>
                </c:pt>
                <c:pt idx="390">
                  <c:v>20.03593939217176</c:v>
                </c:pt>
                <c:pt idx="391">
                  <c:v>20.03129268834991</c:v>
                </c:pt>
                <c:pt idx="392">
                  <c:v>20.00875825741729</c:v>
                </c:pt>
                <c:pt idx="393">
                  <c:v>20.06802229903828</c:v>
                </c:pt>
                <c:pt idx="394">
                  <c:v>20.11215059414903</c:v>
                </c:pt>
                <c:pt idx="395">
                  <c:v>20.11925008726146</c:v>
                </c:pt>
                <c:pt idx="396">
                  <c:v>20.11215160819617</c:v>
                </c:pt>
                <c:pt idx="397">
                  <c:v>20.10007410161196</c:v>
                </c:pt>
                <c:pt idx="398">
                  <c:v>20.10220577861816</c:v>
                </c:pt>
                <c:pt idx="399">
                  <c:v>20.10398293239922</c:v>
                </c:pt>
                <c:pt idx="400">
                  <c:v>20.12740751879821</c:v>
                </c:pt>
                <c:pt idx="401">
                  <c:v>20.12102422960883</c:v>
                </c:pt>
                <c:pt idx="402">
                  <c:v>20.13449305827216</c:v>
                </c:pt>
                <c:pt idx="403">
                  <c:v>20.16953067279701</c:v>
                </c:pt>
                <c:pt idx="404">
                  <c:v>20.17094230626871</c:v>
                </c:pt>
                <c:pt idx="405">
                  <c:v>20.15078692397276</c:v>
                </c:pt>
                <c:pt idx="406">
                  <c:v>20.1383951346984</c:v>
                </c:pt>
                <c:pt idx="407">
                  <c:v>20.12669744204733</c:v>
                </c:pt>
                <c:pt idx="408">
                  <c:v>20.11250666095155</c:v>
                </c:pt>
                <c:pt idx="409">
                  <c:v>20.10398327036896</c:v>
                </c:pt>
                <c:pt idx="410">
                  <c:v>20.09474213129328</c:v>
                </c:pt>
                <c:pt idx="411">
                  <c:v>20.08478384563092</c:v>
                </c:pt>
                <c:pt idx="412">
                  <c:v>20.07624074201384</c:v>
                </c:pt>
                <c:pt idx="413">
                  <c:v>20.08264758412784</c:v>
                </c:pt>
                <c:pt idx="414">
                  <c:v>20.08336045117567</c:v>
                </c:pt>
                <c:pt idx="415">
                  <c:v>20.09791823649248</c:v>
                </c:pt>
                <c:pt idx="416">
                  <c:v>20.15750704647098</c:v>
                </c:pt>
                <c:pt idx="417">
                  <c:v>20.16387608052873</c:v>
                </c:pt>
                <c:pt idx="418">
                  <c:v>20.15644691439238</c:v>
                </c:pt>
                <c:pt idx="419">
                  <c:v>20.19635785505307</c:v>
                </c:pt>
                <c:pt idx="420">
                  <c:v>20.19212295502322</c:v>
                </c:pt>
                <c:pt idx="421">
                  <c:v>20.19811247650258</c:v>
                </c:pt>
                <c:pt idx="422">
                  <c:v>20.20622720069489</c:v>
                </c:pt>
                <c:pt idx="423">
                  <c:v>20.19036085932801</c:v>
                </c:pt>
                <c:pt idx="424">
                  <c:v>20.17377095116591</c:v>
                </c:pt>
                <c:pt idx="425">
                  <c:v>20.19105117824236</c:v>
                </c:pt>
                <c:pt idx="426">
                  <c:v>20.20975020748258</c:v>
                </c:pt>
                <c:pt idx="427">
                  <c:v>20.20199749546719</c:v>
                </c:pt>
                <c:pt idx="428">
                  <c:v>20.22453378438432</c:v>
                </c:pt>
                <c:pt idx="429">
                  <c:v>20.21925617866298</c:v>
                </c:pt>
                <c:pt idx="430">
                  <c:v>20.22453378438432</c:v>
                </c:pt>
                <c:pt idx="431">
                  <c:v>20.2315678582366</c:v>
                </c:pt>
                <c:pt idx="432">
                  <c:v>20.2220705054168</c:v>
                </c:pt>
                <c:pt idx="433">
                  <c:v>20.22171798777218</c:v>
                </c:pt>
                <c:pt idx="434">
                  <c:v>20.22347822617061</c:v>
                </c:pt>
                <c:pt idx="435">
                  <c:v>20.22101465182839</c:v>
                </c:pt>
                <c:pt idx="436">
                  <c:v>20.20904464163316</c:v>
                </c:pt>
                <c:pt idx="437">
                  <c:v>20.19247732993788</c:v>
                </c:pt>
                <c:pt idx="438">
                  <c:v>20.17129560891965</c:v>
                </c:pt>
                <c:pt idx="439">
                  <c:v>20.15255590966029</c:v>
                </c:pt>
                <c:pt idx="440">
                  <c:v>20.1369767587225</c:v>
                </c:pt>
                <c:pt idx="441">
                  <c:v>20.11995865612064</c:v>
                </c:pt>
                <c:pt idx="442">
                  <c:v>20.10433861280628</c:v>
                </c:pt>
                <c:pt idx="443">
                  <c:v>20.09260774564849</c:v>
                </c:pt>
                <c:pt idx="444">
                  <c:v>20.07374462146072</c:v>
                </c:pt>
                <c:pt idx="445">
                  <c:v>20.05093282388267</c:v>
                </c:pt>
                <c:pt idx="446">
                  <c:v>20.02521474195413</c:v>
                </c:pt>
                <c:pt idx="447">
                  <c:v>20.00625117493623</c:v>
                </c:pt>
                <c:pt idx="448">
                  <c:v>19.99048487075288</c:v>
                </c:pt>
                <c:pt idx="449">
                  <c:v>19.97757153259473</c:v>
                </c:pt>
                <c:pt idx="450">
                  <c:v>19.97218663010302</c:v>
                </c:pt>
                <c:pt idx="451">
                  <c:v>19.96715829325263</c:v>
                </c:pt>
                <c:pt idx="452">
                  <c:v>20.00794099775756</c:v>
                </c:pt>
                <c:pt idx="453">
                  <c:v>20.09296437240802</c:v>
                </c:pt>
                <c:pt idx="454">
                  <c:v>20.08763006002067</c:v>
                </c:pt>
                <c:pt idx="455">
                  <c:v>20.07730945871194</c:v>
                </c:pt>
                <c:pt idx="456">
                  <c:v>20.0723245288174</c:v>
                </c:pt>
                <c:pt idx="457">
                  <c:v>20.06804769915102</c:v>
                </c:pt>
                <c:pt idx="458">
                  <c:v>20.05556983694098</c:v>
                </c:pt>
                <c:pt idx="459">
                  <c:v>20.03629365691235</c:v>
                </c:pt>
                <c:pt idx="460">
                  <c:v>20.00982941756899</c:v>
                </c:pt>
                <c:pt idx="461">
                  <c:v>19.98223519194402</c:v>
                </c:pt>
                <c:pt idx="462">
                  <c:v>19.97182761781957</c:v>
                </c:pt>
                <c:pt idx="463">
                  <c:v>19.96428271942544</c:v>
                </c:pt>
                <c:pt idx="464">
                  <c:v>19.94918302687499</c:v>
                </c:pt>
                <c:pt idx="465">
                  <c:v>19.95924493041446</c:v>
                </c:pt>
                <c:pt idx="466">
                  <c:v>19.98474855672487</c:v>
                </c:pt>
                <c:pt idx="467">
                  <c:v>19.97290466111636</c:v>
                </c:pt>
                <c:pt idx="468">
                  <c:v>19.96572075886082</c:v>
                </c:pt>
                <c:pt idx="469">
                  <c:v>19.95889287351621</c:v>
                </c:pt>
                <c:pt idx="470">
                  <c:v>19.94954284752755</c:v>
                </c:pt>
                <c:pt idx="471">
                  <c:v>19.94126515926267</c:v>
                </c:pt>
                <c:pt idx="472">
                  <c:v>19.93514361656742</c:v>
                </c:pt>
                <c:pt idx="473">
                  <c:v>19.93334193370961</c:v>
                </c:pt>
                <c:pt idx="474">
                  <c:v>19.92937842195465</c:v>
                </c:pt>
                <c:pt idx="475">
                  <c:v>19.92613547397285</c:v>
                </c:pt>
                <c:pt idx="476">
                  <c:v>19.91603869417034</c:v>
                </c:pt>
                <c:pt idx="477">
                  <c:v>19.89364572051934</c:v>
                </c:pt>
                <c:pt idx="478">
                  <c:v>19.86252693394214</c:v>
                </c:pt>
                <c:pt idx="479">
                  <c:v>19.84621349374503</c:v>
                </c:pt>
                <c:pt idx="480">
                  <c:v>19.82515336242017</c:v>
                </c:pt>
                <c:pt idx="481">
                  <c:v>19.80223811714401</c:v>
                </c:pt>
                <c:pt idx="482">
                  <c:v>19.79021592597816</c:v>
                </c:pt>
                <c:pt idx="483">
                  <c:v>19.77562951444098</c:v>
                </c:pt>
                <c:pt idx="484">
                  <c:v>19.75444553157341</c:v>
                </c:pt>
                <c:pt idx="485">
                  <c:v>19.73395909014994</c:v>
                </c:pt>
                <c:pt idx="486">
                  <c:v>19.71637243328336</c:v>
                </c:pt>
                <c:pt idx="487">
                  <c:v>19.70353293031857</c:v>
                </c:pt>
                <c:pt idx="488">
                  <c:v>19.69141474020319</c:v>
                </c:pt>
                <c:pt idx="489">
                  <c:v>19.67965411930878</c:v>
                </c:pt>
                <c:pt idx="490">
                  <c:v>19.6708242988378</c:v>
                </c:pt>
                <c:pt idx="491">
                  <c:v>19.66383078810328</c:v>
                </c:pt>
                <c:pt idx="492">
                  <c:v>19.66198893724668</c:v>
                </c:pt>
                <c:pt idx="493">
                  <c:v>19.65867374858251</c:v>
                </c:pt>
                <c:pt idx="494">
                  <c:v>19.64982911218211</c:v>
                </c:pt>
                <c:pt idx="495">
                  <c:v>19.64614270684044</c:v>
                </c:pt>
                <c:pt idx="496">
                  <c:v>19.64577383731477</c:v>
                </c:pt>
                <c:pt idx="497">
                  <c:v>19.64282296298773</c:v>
                </c:pt>
                <c:pt idx="498">
                  <c:v>19.63913457476261</c:v>
                </c:pt>
                <c:pt idx="499">
                  <c:v>19.63765928314761</c:v>
                </c:pt>
                <c:pt idx="500">
                  <c:v>19.63765928314761</c:v>
                </c:pt>
                <c:pt idx="501">
                  <c:v>19.63765928314761</c:v>
                </c:pt>
                <c:pt idx="502">
                  <c:v>19.63765928314761</c:v>
                </c:pt>
                <c:pt idx="503">
                  <c:v>19.63839692440706</c:v>
                </c:pt>
                <c:pt idx="504">
                  <c:v>19.63876574844782</c:v>
                </c:pt>
                <c:pt idx="505">
                  <c:v>19.64134758040754</c:v>
                </c:pt>
                <c:pt idx="506">
                  <c:v>19.64651157864057</c:v>
                </c:pt>
                <c:pt idx="507">
                  <c:v>19.64651157864057</c:v>
                </c:pt>
                <c:pt idx="508">
                  <c:v>19.64651157864057</c:v>
                </c:pt>
                <c:pt idx="509">
                  <c:v>19.64651157864057</c:v>
                </c:pt>
                <c:pt idx="510">
                  <c:v>19.64651157864057</c:v>
                </c:pt>
                <c:pt idx="511">
                  <c:v>19.64651157864057</c:v>
                </c:pt>
                <c:pt idx="512">
                  <c:v>19.64651157864057</c:v>
                </c:pt>
                <c:pt idx="513">
                  <c:v>19.64724879241767</c:v>
                </c:pt>
                <c:pt idx="514">
                  <c:v>19.65535874360527</c:v>
                </c:pt>
                <c:pt idx="515">
                  <c:v>19.65535874360527</c:v>
                </c:pt>
                <c:pt idx="516">
                  <c:v>19.65535874360527</c:v>
                </c:pt>
                <c:pt idx="517">
                  <c:v>19.66346241339598</c:v>
                </c:pt>
                <c:pt idx="518">
                  <c:v>19.66419916507862</c:v>
                </c:pt>
                <c:pt idx="519">
                  <c:v>19.67045621660574</c:v>
                </c:pt>
                <c:pt idx="520">
                  <c:v>19.66972005893446</c:v>
                </c:pt>
                <c:pt idx="521">
                  <c:v>19.66751164026164</c:v>
                </c:pt>
                <c:pt idx="522">
                  <c:v>19.67192855911984</c:v>
                </c:pt>
                <c:pt idx="523">
                  <c:v>19.67303283978108</c:v>
                </c:pt>
                <c:pt idx="524">
                  <c:v>19.677814801502</c:v>
                </c:pt>
                <c:pt idx="525">
                  <c:v>19.68038986226182</c:v>
                </c:pt>
                <c:pt idx="526">
                  <c:v>19.68186137530664</c:v>
                </c:pt>
                <c:pt idx="527">
                  <c:v>19.68186137530664</c:v>
                </c:pt>
                <c:pt idx="528">
                  <c:v>19.68186137530664</c:v>
                </c:pt>
                <c:pt idx="529">
                  <c:v>19.68737383019207</c:v>
                </c:pt>
                <c:pt idx="530">
                  <c:v>19.69068154687353</c:v>
                </c:pt>
                <c:pt idx="531">
                  <c:v>19.6903140137694</c:v>
                </c:pt>
                <c:pt idx="532">
                  <c:v>19.69068154687353</c:v>
                </c:pt>
                <c:pt idx="533">
                  <c:v>19.69986120853505</c:v>
                </c:pt>
                <c:pt idx="534">
                  <c:v>19.70830645168847</c:v>
                </c:pt>
                <c:pt idx="535">
                  <c:v>19.71783932418286</c:v>
                </c:pt>
                <c:pt idx="536">
                  <c:v>19.73542560590727</c:v>
                </c:pt>
                <c:pt idx="537">
                  <c:v>19.74018400161191</c:v>
                </c:pt>
                <c:pt idx="538">
                  <c:v>19.73981797841791</c:v>
                </c:pt>
                <c:pt idx="539">
                  <c:v>19.74494116296755</c:v>
                </c:pt>
                <c:pt idx="540">
                  <c:v>19.7478669740137</c:v>
                </c:pt>
                <c:pt idx="541">
                  <c:v>19.74164744489833</c:v>
                </c:pt>
                <c:pt idx="542">
                  <c:v>19.74311092395707</c:v>
                </c:pt>
                <c:pt idx="543">
                  <c:v>19.75006142612851</c:v>
                </c:pt>
                <c:pt idx="544">
                  <c:v>19.7581030622979</c:v>
                </c:pt>
                <c:pt idx="545">
                  <c:v>19.75919945779509</c:v>
                </c:pt>
                <c:pt idx="546">
                  <c:v>19.76102682823592</c:v>
                </c:pt>
                <c:pt idx="547">
                  <c:v>19.76723459157827</c:v>
                </c:pt>
                <c:pt idx="548">
                  <c:v>19.7690605268035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9997584"/>
        <c:axId val="603422096"/>
      </c:scatterChart>
      <c:valAx>
        <c:axId val="559997584"/>
        <c:scaling>
          <c:orientation val="minMax"/>
          <c:max val="42269.0"/>
          <c:min val="41705.0"/>
        </c:scaling>
        <c:delete val="0"/>
        <c:axPos val="b"/>
        <c:numFmt formatCode="m/d/yyyy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en-US"/>
          </a:p>
        </c:txPr>
        <c:crossAx val="603422096"/>
        <c:crosses val="autoZero"/>
        <c:crossBetween val="midCat"/>
        <c:majorUnit val="28.0"/>
      </c:valAx>
      <c:valAx>
        <c:axId val="603422096"/>
        <c:scaling>
          <c:orientation val="minMax"/>
          <c:max val="30.0"/>
          <c:min val="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Moisure Content (%)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59997584"/>
        <c:crosses val="autoZero"/>
        <c:crossBetween val="midCat"/>
      </c:valAx>
      <c:valAx>
        <c:axId val="603430768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Rainfall (inch)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603550288"/>
        <c:crosses val="max"/>
        <c:crossBetween val="between"/>
      </c:valAx>
      <c:dateAx>
        <c:axId val="603550288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603430768"/>
        <c:crosses val="autoZero"/>
        <c:auto val="1"/>
        <c:lblOffset val="100"/>
        <c:baseTimeUnit val="days"/>
      </c:date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900">
          <a:latin typeface="Georgia" panose="02040502050405020303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Ground Temperature and Rainfall Variation</a:t>
            </a:r>
            <a:endParaRPr lang="en-US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34139581288695"/>
          <c:y val="0.264098960292043"/>
          <c:w val="0.754304547517295"/>
          <c:h val="0.456374839057098"/>
        </c:manualLayout>
      </c:layout>
      <c:scatterChart>
        <c:scatterStyle val="smoothMarker"/>
        <c:varyColors val="0"/>
        <c:ser>
          <c:idx val="0"/>
          <c:order val="0"/>
          <c:tx>
            <c:v>TM 4-1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'ALL T'!$B$5:$B$1413</c:f>
              <c:numCache>
                <c:formatCode>[$-409]d\-mmm\-yy;@</c:formatCode>
                <c:ptCount val="1409"/>
                <c:pt idx="0">
                  <c:v>41018.0</c:v>
                </c:pt>
                <c:pt idx="1">
                  <c:v>41019.0</c:v>
                </c:pt>
                <c:pt idx="2">
                  <c:v>41020.0</c:v>
                </c:pt>
                <c:pt idx="3">
                  <c:v>41021.0</c:v>
                </c:pt>
                <c:pt idx="4">
                  <c:v>41022.0</c:v>
                </c:pt>
                <c:pt idx="5">
                  <c:v>41023.0</c:v>
                </c:pt>
                <c:pt idx="6">
                  <c:v>41024.0</c:v>
                </c:pt>
                <c:pt idx="7">
                  <c:v>41025.0</c:v>
                </c:pt>
                <c:pt idx="8">
                  <c:v>41026.0</c:v>
                </c:pt>
                <c:pt idx="9">
                  <c:v>41027.0</c:v>
                </c:pt>
                <c:pt idx="10">
                  <c:v>41028.0</c:v>
                </c:pt>
                <c:pt idx="11">
                  <c:v>41029.0</c:v>
                </c:pt>
                <c:pt idx="12">
                  <c:v>41030.0</c:v>
                </c:pt>
                <c:pt idx="13">
                  <c:v>41031.0</c:v>
                </c:pt>
                <c:pt idx="14">
                  <c:v>41032.0</c:v>
                </c:pt>
                <c:pt idx="15">
                  <c:v>41033.0</c:v>
                </c:pt>
                <c:pt idx="16">
                  <c:v>41034.0</c:v>
                </c:pt>
                <c:pt idx="17">
                  <c:v>41035.0</c:v>
                </c:pt>
                <c:pt idx="18">
                  <c:v>41036.0</c:v>
                </c:pt>
                <c:pt idx="19">
                  <c:v>41037.0</c:v>
                </c:pt>
                <c:pt idx="20">
                  <c:v>41038.0</c:v>
                </c:pt>
                <c:pt idx="21">
                  <c:v>41039.0</c:v>
                </c:pt>
                <c:pt idx="22">
                  <c:v>41040.0</c:v>
                </c:pt>
                <c:pt idx="23">
                  <c:v>41041.0</c:v>
                </c:pt>
                <c:pt idx="24">
                  <c:v>41042.0</c:v>
                </c:pt>
                <c:pt idx="25">
                  <c:v>41043.0</c:v>
                </c:pt>
                <c:pt idx="26">
                  <c:v>41044.0</c:v>
                </c:pt>
                <c:pt idx="27">
                  <c:v>41045.0</c:v>
                </c:pt>
                <c:pt idx="28">
                  <c:v>41046.0</c:v>
                </c:pt>
                <c:pt idx="29">
                  <c:v>41047.0</c:v>
                </c:pt>
                <c:pt idx="30">
                  <c:v>41048.0</c:v>
                </c:pt>
                <c:pt idx="31">
                  <c:v>41049.0</c:v>
                </c:pt>
                <c:pt idx="32">
                  <c:v>41050.0</c:v>
                </c:pt>
                <c:pt idx="33">
                  <c:v>41051.0</c:v>
                </c:pt>
                <c:pt idx="34">
                  <c:v>41052.0</c:v>
                </c:pt>
                <c:pt idx="35">
                  <c:v>41053.0</c:v>
                </c:pt>
                <c:pt idx="36">
                  <c:v>41054.0</c:v>
                </c:pt>
                <c:pt idx="37">
                  <c:v>41055.0</c:v>
                </c:pt>
                <c:pt idx="38">
                  <c:v>41056.0</c:v>
                </c:pt>
                <c:pt idx="39">
                  <c:v>41057.0</c:v>
                </c:pt>
                <c:pt idx="40">
                  <c:v>41058.0</c:v>
                </c:pt>
                <c:pt idx="41">
                  <c:v>41059.0</c:v>
                </c:pt>
                <c:pt idx="42">
                  <c:v>41060.0</c:v>
                </c:pt>
                <c:pt idx="43">
                  <c:v>41061.0</c:v>
                </c:pt>
                <c:pt idx="44">
                  <c:v>41062.0</c:v>
                </c:pt>
                <c:pt idx="45">
                  <c:v>41063.0</c:v>
                </c:pt>
                <c:pt idx="46">
                  <c:v>41064.0</c:v>
                </c:pt>
                <c:pt idx="47">
                  <c:v>41065.0</c:v>
                </c:pt>
                <c:pt idx="48">
                  <c:v>41066.0</c:v>
                </c:pt>
                <c:pt idx="49">
                  <c:v>41067.0</c:v>
                </c:pt>
                <c:pt idx="50">
                  <c:v>41068.0</c:v>
                </c:pt>
                <c:pt idx="51">
                  <c:v>41069.0</c:v>
                </c:pt>
                <c:pt idx="52">
                  <c:v>41070.0</c:v>
                </c:pt>
                <c:pt idx="53">
                  <c:v>41071.0</c:v>
                </c:pt>
                <c:pt idx="54">
                  <c:v>41072.0</c:v>
                </c:pt>
                <c:pt idx="55">
                  <c:v>41073.0</c:v>
                </c:pt>
                <c:pt idx="56">
                  <c:v>41074.0</c:v>
                </c:pt>
                <c:pt idx="57">
                  <c:v>41075.0</c:v>
                </c:pt>
                <c:pt idx="58">
                  <c:v>41076.0</c:v>
                </c:pt>
                <c:pt idx="59">
                  <c:v>41077.0</c:v>
                </c:pt>
                <c:pt idx="60">
                  <c:v>41078.0</c:v>
                </c:pt>
                <c:pt idx="61">
                  <c:v>41079.0</c:v>
                </c:pt>
                <c:pt idx="62">
                  <c:v>41080.0</c:v>
                </c:pt>
                <c:pt idx="63">
                  <c:v>41081.0</c:v>
                </c:pt>
                <c:pt idx="64">
                  <c:v>41082.0</c:v>
                </c:pt>
                <c:pt idx="65">
                  <c:v>41083.0</c:v>
                </c:pt>
                <c:pt idx="66">
                  <c:v>41084.0</c:v>
                </c:pt>
                <c:pt idx="67">
                  <c:v>41085.0</c:v>
                </c:pt>
                <c:pt idx="68">
                  <c:v>41086.0</c:v>
                </c:pt>
                <c:pt idx="69">
                  <c:v>41087.0</c:v>
                </c:pt>
                <c:pt idx="70">
                  <c:v>41088.0</c:v>
                </c:pt>
                <c:pt idx="71">
                  <c:v>41089.0</c:v>
                </c:pt>
                <c:pt idx="72">
                  <c:v>41090.0</c:v>
                </c:pt>
                <c:pt idx="73">
                  <c:v>41091.0</c:v>
                </c:pt>
                <c:pt idx="74">
                  <c:v>41092.0</c:v>
                </c:pt>
                <c:pt idx="75">
                  <c:v>41093.0</c:v>
                </c:pt>
                <c:pt idx="76">
                  <c:v>41094.0</c:v>
                </c:pt>
                <c:pt idx="77">
                  <c:v>41095.0</c:v>
                </c:pt>
                <c:pt idx="78">
                  <c:v>41096.0</c:v>
                </c:pt>
                <c:pt idx="79">
                  <c:v>41097.0</c:v>
                </c:pt>
                <c:pt idx="80">
                  <c:v>41098.0</c:v>
                </c:pt>
                <c:pt idx="81">
                  <c:v>41099.0</c:v>
                </c:pt>
                <c:pt idx="82">
                  <c:v>41100.0</c:v>
                </c:pt>
                <c:pt idx="83">
                  <c:v>41101.0</c:v>
                </c:pt>
                <c:pt idx="84">
                  <c:v>41102.0</c:v>
                </c:pt>
                <c:pt idx="85">
                  <c:v>41103.0</c:v>
                </c:pt>
                <c:pt idx="86">
                  <c:v>41104.0</c:v>
                </c:pt>
                <c:pt idx="87">
                  <c:v>41105.0</c:v>
                </c:pt>
                <c:pt idx="88">
                  <c:v>41106.0</c:v>
                </c:pt>
                <c:pt idx="89">
                  <c:v>41107.0</c:v>
                </c:pt>
                <c:pt idx="90">
                  <c:v>41108.0</c:v>
                </c:pt>
                <c:pt idx="91">
                  <c:v>41109.0</c:v>
                </c:pt>
                <c:pt idx="92">
                  <c:v>41110.0</c:v>
                </c:pt>
                <c:pt idx="93">
                  <c:v>41111.0</c:v>
                </c:pt>
                <c:pt idx="94">
                  <c:v>41112.0</c:v>
                </c:pt>
                <c:pt idx="95">
                  <c:v>41113.0</c:v>
                </c:pt>
                <c:pt idx="96">
                  <c:v>41114.0</c:v>
                </c:pt>
                <c:pt idx="97">
                  <c:v>41115.0</c:v>
                </c:pt>
                <c:pt idx="98">
                  <c:v>41116.0</c:v>
                </c:pt>
                <c:pt idx="99">
                  <c:v>41117.0</c:v>
                </c:pt>
                <c:pt idx="100">
                  <c:v>41118.0</c:v>
                </c:pt>
                <c:pt idx="101">
                  <c:v>41119.0</c:v>
                </c:pt>
                <c:pt idx="102">
                  <c:v>41120.0</c:v>
                </c:pt>
                <c:pt idx="103">
                  <c:v>41121.0</c:v>
                </c:pt>
                <c:pt idx="104">
                  <c:v>41122.0</c:v>
                </c:pt>
                <c:pt idx="105">
                  <c:v>41123.0</c:v>
                </c:pt>
                <c:pt idx="106">
                  <c:v>41124.0</c:v>
                </c:pt>
                <c:pt idx="107">
                  <c:v>41125.0</c:v>
                </c:pt>
                <c:pt idx="108">
                  <c:v>41126.0</c:v>
                </c:pt>
                <c:pt idx="109">
                  <c:v>41127.0</c:v>
                </c:pt>
                <c:pt idx="110">
                  <c:v>41128.0</c:v>
                </c:pt>
                <c:pt idx="111">
                  <c:v>41129.0</c:v>
                </c:pt>
                <c:pt idx="112">
                  <c:v>41130.0</c:v>
                </c:pt>
                <c:pt idx="113">
                  <c:v>41131.0</c:v>
                </c:pt>
                <c:pt idx="114">
                  <c:v>41132.0</c:v>
                </c:pt>
                <c:pt idx="115">
                  <c:v>41133.0</c:v>
                </c:pt>
                <c:pt idx="116">
                  <c:v>41134.0</c:v>
                </c:pt>
                <c:pt idx="117">
                  <c:v>41135.0</c:v>
                </c:pt>
                <c:pt idx="118">
                  <c:v>41136.0</c:v>
                </c:pt>
                <c:pt idx="119">
                  <c:v>41137.0</c:v>
                </c:pt>
                <c:pt idx="120">
                  <c:v>41138.0</c:v>
                </c:pt>
                <c:pt idx="121">
                  <c:v>41139.0</c:v>
                </c:pt>
                <c:pt idx="122">
                  <c:v>41140.0</c:v>
                </c:pt>
                <c:pt idx="123">
                  <c:v>41141.0</c:v>
                </c:pt>
                <c:pt idx="124">
                  <c:v>41142.0</c:v>
                </c:pt>
                <c:pt idx="125">
                  <c:v>41143.0</c:v>
                </c:pt>
                <c:pt idx="126">
                  <c:v>41144.0</c:v>
                </c:pt>
                <c:pt idx="127">
                  <c:v>41145.0</c:v>
                </c:pt>
                <c:pt idx="128">
                  <c:v>41146.0</c:v>
                </c:pt>
                <c:pt idx="129">
                  <c:v>41147.0</c:v>
                </c:pt>
                <c:pt idx="130">
                  <c:v>41148.0</c:v>
                </c:pt>
                <c:pt idx="131">
                  <c:v>41149.0</c:v>
                </c:pt>
                <c:pt idx="132">
                  <c:v>41150.0</c:v>
                </c:pt>
                <c:pt idx="133">
                  <c:v>41151.0</c:v>
                </c:pt>
                <c:pt idx="134">
                  <c:v>41152.0</c:v>
                </c:pt>
                <c:pt idx="135">
                  <c:v>41153.0</c:v>
                </c:pt>
                <c:pt idx="136">
                  <c:v>41154.0</c:v>
                </c:pt>
                <c:pt idx="137">
                  <c:v>41155.0</c:v>
                </c:pt>
                <c:pt idx="138">
                  <c:v>41156.0</c:v>
                </c:pt>
                <c:pt idx="139">
                  <c:v>41157.0</c:v>
                </c:pt>
                <c:pt idx="140">
                  <c:v>41158.0</c:v>
                </c:pt>
                <c:pt idx="141">
                  <c:v>41159.0</c:v>
                </c:pt>
                <c:pt idx="142">
                  <c:v>41160.0</c:v>
                </c:pt>
                <c:pt idx="143">
                  <c:v>41161.0</c:v>
                </c:pt>
                <c:pt idx="144">
                  <c:v>41162.0</c:v>
                </c:pt>
                <c:pt idx="145">
                  <c:v>41163.0</c:v>
                </c:pt>
                <c:pt idx="146">
                  <c:v>41164.0</c:v>
                </c:pt>
                <c:pt idx="147">
                  <c:v>41165.0</c:v>
                </c:pt>
                <c:pt idx="148">
                  <c:v>41166.0</c:v>
                </c:pt>
                <c:pt idx="149">
                  <c:v>41167.0</c:v>
                </c:pt>
                <c:pt idx="150">
                  <c:v>41168.0</c:v>
                </c:pt>
                <c:pt idx="151">
                  <c:v>41169.0</c:v>
                </c:pt>
                <c:pt idx="152">
                  <c:v>41170.0</c:v>
                </c:pt>
                <c:pt idx="153">
                  <c:v>41171.0</c:v>
                </c:pt>
                <c:pt idx="154">
                  <c:v>41172.0</c:v>
                </c:pt>
                <c:pt idx="155">
                  <c:v>41173.0</c:v>
                </c:pt>
                <c:pt idx="156">
                  <c:v>41174.0</c:v>
                </c:pt>
                <c:pt idx="157">
                  <c:v>41175.0</c:v>
                </c:pt>
                <c:pt idx="158">
                  <c:v>41176.0</c:v>
                </c:pt>
                <c:pt idx="159">
                  <c:v>41177.0</c:v>
                </c:pt>
                <c:pt idx="160">
                  <c:v>41178.0</c:v>
                </c:pt>
                <c:pt idx="161">
                  <c:v>41179.0</c:v>
                </c:pt>
                <c:pt idx="162">
                  <c:v>41180.0</c:v>
                </c:pt>
                <c:pt idx="163">
                  <c:v>41181.0</c:v>
                </c:pt>
                <c:pt idx="164">
                  <c:v>41182.0</c:v>
                </c:pt>
                <c:pt idx="165">
                  <c:v>41183.0</c:v>
                </c:pt>
                <c:pt idx="166">
                  <c:v>41184.0</c:v>
                </c:pt>
                <c:pt idx="167">
                  <c:v>41185.0</c:v>
                </c:pt>
                <c:pt idx="168">
                  <c:v>41186.0</c:v>
                </c:pt>
                <c:pt idx="169">
                  <c:v>41187.0</c:v>
                </c:pt>
                <c:pt idx="170">
                  <c:v>41188.0</c:v>
                </c:pt>
                <c:pt idx="171">
                  <c:v>41189.0</c:v>
                </c:pt>
                <c:pt idx="172">
                  <c:v>41190.0</c:v>
                </c:pt>
                <c:pt idx="173">
                  <c:v>41191.0</c:v>
                </c:pt>
                <c:pt idx="174">
                  <c:v>41192.0</c:v>
                </c:pt>
                <c:pt idx="175">
                  <c:v>41193.0</c:v>
                </c:pt>
                <c:pt idx="176">
                  <c:v>41194.0</c:v>
                </c:pt>
                <c:pt idx="177">
                  <c:v>41195.0</c:v>
                </c:pt>
                <c:pt idx="178">
                  <c:v>41196.0</c:v>
                </c:pt>
                <c:pt idx="179">
                  <c:v>41197.0</c:v>
                </c:pt>
                <c:pt idx="180">
                  <c:v>41198.0</c:v>
                </c:pt>
                <c:pt idx="181">
                  <c:v>41199.0</c:v>
                </c:pt>
                <c:pt idx="182">
                  <c:v>41200.0</c:v>
                </c:pt>
                <c:pt idx="183">
                  <c:v>41201.0</c:v>
                </c:pt>
                <c:pt idx="184">
                  <c:v>41202.0</c:v>
                </c:pt>
                <c:pt idx="185">
                  <c:v>41203.0</c:v>
                </c:pt>
                <c:pt idx="186">
                  <c:v>41204.0</c:v>
                </c:pt>
                <c:pt idx="187">
                  <c:v>41205.0</c:v>
                </c:pt>
                <c:pt idx="188">
                  <c:v>41206.0</c:v>
                </c:pt>
                <c:pt idx="189">
                  <c:v>41207.0</c:v>
                </c:pt>
                <c:pt idx="190">
                  <c:v>41208.0</c:v>
                </c:pt>
                <c:pt idx="191">
                  <c:v>41209.0</c:v>
                </c:pt>
                <c:pt idx="192">
                  <c:v>41210.0</c:v>
                </c:pt>
                <c:pt idx="193">
                  <c:v>41211.0</c:v>
                </c:pt>
                <c:pt idx="194">
                  <c:v>41212.0</c:v>
                </c:pt>
                <c:pt idx="195">
                  <c:v>41213.0</c:v>
                </c:pt>
                <c:pt idx="196">
                  <c:v>41214.0</c:v>
                </c:pt>
                <c:pt idx="197">
                  <c:v>41215.0</c:v>
                </c:pt>
                <c:pt idx="198">
                  <c:v>41216.0</c:v>
                </c:pt>
                <c:pt idx="199">
                  <c:v>41217.0</c:v>
                </c:pt>
                <c:pt idx="200">
                  <c:v>41218.0</c:v>
                </c:pt>
                <c:pt idx="201">
                  <c:v>41219.0</c:v>
                </c:pt>
                <c:pt idx="202">
                  <c:v>41220.0</c:v>
                </c:pt>
                <c:pt idx="203">
                  <c:v>41221.0</c:v>
                </c:pt>
                <c:pt idx="204">
                  <c:v>41222.0</c:v>
                </c:pt>
                <c:pt idx="205">
                  <c:v>41223.0</c:v>
                </c:pt>
                <c:pt idx="206">
                  <c:v>41224.0</c:v>
                </c:pt>
                <c:pt idx="207">
                  <c:v>41225.0</c:v>
                </c:pt>
                <c:pt idx="208">
                  <c:v>41226.0</c:v>
                </c:pt>
                <c:pt idx="209">
                  <c:v>41227.0</c:v>
                </c:pt>
                <c:pt idx="210">
                  <c:v>41228.0</c:v>
                </c:pt>
                <c:pt idx="211">
                  <c:v>41229.0</c:v>
                </c:pt>
                <c:pt idx="212">
                  <c:v>41230.0</c:v>
                </c:pt>
                <c:pt idx="213">
                  <c:v>41231.0</c:v>
                </c:pt>
                <c:pt idx="214">
                  <c:v>41232.0</c:v>
                </c:pt>
                <c:pt idx="215">
                  <c:v>41233.0</c:v>
                </c:pt>
                <c:pt idx="216">
                  <c:v>41234.0</c:v>
                </c:pt>
                <c:pt idx="217">
                  <c:v>41235.0</c:v>
                </c:pt>
                <c:pt idx="218">
                  <c:v>41236.0</c:v>
                </c:pt>
                <c:pt idx="219">
                  <c:v>41237.0</c:v>
                </c:pt>
                <c:pt idx="220">
                  <c:v>41238.0</c:v>
                </c:pt>
                <c:pt idx="221">
                  <c:v>41239.0</c:v>
                </c:pt>
                <c:pt idx="222">
                  <c:v>41240.0</c:v>
                </c:pt>
                <c:pt idx="223">
                  <c:v>41241.0</c:v>
                </c:pt>
                <c:pt idx="224">
                  <c:v>41242.0</c:v>
                </c:pt>
                <c:pt idx="225">
                  <c:v>41243.0</c:v>
                </c:pt>
                <c:pt idx="226">
                  <c:v>41244.0</c:v>
                </c:pt>
                <c:pt idx="227">
                  <c:v>41245.0</c:v>
                </c:pt>
                <c:pt idx="228">
                  <c:v>41246.0</c:v>
                </c:pt>
                <c:pt idx="229">
                  <c:v>41247.0</c:v>
                </c:pt>
                <c:pt idx="230">
                  <c:v>41248.0</c:v>
                </c:pt>
                <c:pt idx="231">
                  <c:v>41249.0</c:v>
                </c:pt>
                <c:pt idx="232">
                  <c:v>41250.0</c:v>
                </c:pt>
                <c:pt idx="233">
                  <c:v>41251.0</c:v>
                </c:pt>
                <c:pt idx="234">
                  <c:v>41252.0</c:v>
                </c:pt>
                <c:pt idx="235">
                  <c:v>41253.0</c:v>
                </c:pt>
                <c:pt idx="236">
                  <c:v>41254.0</c:v>
                </c:pt>
                <c:pt idx="237">
                  <c:v>41255.0</c:v>
                </c:pt>
                <c:pt idx="238">
                  <c:v>41256.0</c:v>
                </c:pt>
                <c:pt idx="239">
                  <c:v>41257.0</c:v>
                </c:pt>
                <c:pt idx="240">
                  <c:v>41258.0</c:v>
                </c:pt>
                <c:pt idx="241">
                  <c:v>41259.0</c:v>
                </c:pt>
                <c:pt idx="242">
                  <c:v>41260.0</c:v>
                </c:pt>
                <c:pt idx="243">
                  <c:v>41261.0</c:v>
                </c:pt>
                <c:pt idx="244">
                  <c:v>41262.0</c:v>
                </c:pt>
                <c:pt idx="245">
                  <c:v>41263.0</c:v>
                </c:pt>
                <c:pt idx="246">
                  <c:v>41264.0</c:v>
                </c:pt>
                <c:pt idx="247">
                  <c:v>41265.0</c:v>
                </c:pt>
                <c:pt idx="248">
                  <c:v>41266.0</c:v>
                </c:pt>
                <c:pt idx="249">
                  <c:v>41267.0</c:v>
                </c:pt>
                <c:pt idx="250">
                  <c:v>41268.0</c:v>
                </c:pt>
                <c:pt idx="251">
                  <c:v>41269.0</c:v>
                </c:pt>
                <c:pt idx="252">
                  <c:v>41270.0</c:v>
                </c:pt>
                <c:pt idx="253">
                  <c:v>41271.0</c:v>
                </c:pt>
                <c:pt idx="254">
                  <c:v>41272.0</c:v>
                </c:pt>
                <c:pt idx="255">
                  <c:v>41273.0</c:v>
                </c:pt>
                <c:pt idx="256">
                  <c:v>41274.0</c:v>
                </c:pt>
                <c:pt idx="257">
                  <c:v>41275.0</c:v>
                </c:pt>
                <c:pt idx="258">
                  <c:v>41276.0</c:v>
                </c:pt>
                <c:pt idx="259">
                  <c:v>41277.0</c:v>
                </c:pt>
                <c:pt idx="260">
                  <c:v>41278.0</c:v>
                </c:pt>
                <c:pt idx="261">
                  <c:v>41279.0</c:v>
                </c:pt>
                <c:pt idx="262">
                  <c:v>41280.0</c:v>
                </c:pt>
                <c:pt idx="263">
                  <c:v>41281.0</c:v>
                </c:pt>
                <c:pt idx="264">
                  <c:v>41282.0</c:v>
                </c:pt>
                <c:pt idx="265">
                  <c:v>41283.0</c:v>
                </c:pt>
                <c:pt idx="266">
                  <c:v>41284.0</c:v>
                </c:pt>
                <c:pt idx="267">
                  <c:v>41285.0</c:v>
                </c:pt>
                <c:pt idx="268">
                  <c:v>41286.0</c:v>
                </c:pt>
                <c:pt idx="269">
                  <c:v>41287.0</c:v>
                </c:pt>
                <c:pt idx="270">
                  <c:v>41288.0</c:v>
                </c:pt>
                <c:pt idx="271">
                  <c:v>41289.0</c:v>
                </c:pt>
                <c:pt idx="272">
                  <c:v>41290.0</c:v>
                </c:pt>
                <c:pt idx="273">
                  <c:v>41291.0</c:v>
                </c:pt>
                <c:pt idx="274">
                  <c:v>41292.0</c:v>
                </c:pt>
                <c:pt idx="275">
                  <c:v>41293.0</c:v>
                </c:pt>
                <c:pt idx="276">
                  <c:v>41294.0</c:v>
                </c:pt>
                <c:pt idx="277">
                  <c:v>41295.0</c:v>
                </c:pt>
                <c:pt idx="278">
                  <c:v>41296.0</c:v>
                </c:pt>
                <c:pt idx="279">
                  <c:v>41297.0</c:v>
                </c:pt>
                <c:pt idx="280">
                  <c:v>41298.0</c:v>
                </c:pt>
                <c:pt idx="281">
                  <c:v>41299.0</c:v>
                </c:pt>
                <c:pt idx="282">
                  <c:v>41300.0</c:v>
                </c:pt>
                <c:pt idx="283">
                  <c:v>41301.0</c:v>
                </c:pt>
                <c:pt idx="284">
                  <c:v>41302.0</c:v>
                </c:pt>
                <c:pt idx="285">
                  <c:v>41303.0</c:v>
                </c:pt>
                <c:pt idx="286">
                  <c:v>41304.0</c:v>
                </c:pt>
                <c:pt idx="287">
                  <c:v>41305.0</c:v>
                </c:pt>
                <c:pt idx="288">
                  <c:v>41306.0</c:v>
                </c:pt>
                <c:pt idx="289">
                  <c:v>41307.0</c:v>
                </c:pt>
                <c:pt idx="290">
                  <c:v>41308.0</c:v>
                </c:pt>
                <c:pt idx="291">
                  <c:v>41309.0</c:v>
                </c:pt>
                <c:pt idx="292">
                  <c:v>41310.0</c:v>
                </c:pt>
                <c:pt idx="293">
                  <c:v>41311.0</c:v>
                </c:pt>
                <c:pt idx="294">
                  <c:v>41312.0</c:v>
                </c:pt>
                <c:pt idx="295">
                  <c:v>41313.0</c:v>
                </c:pt>
                <c:pt idx="296">
                  <c:v>41314.0</c:v>
                </c:pt>
                <c:pt idx="297">
                  <c:v>41315.0</c:v>
                </c:pt>
                <c:pt idx="298">
                  <c:v>41316.0</c:v>
                </c:pt>
                <c:pt idx="299">
                  <c:v>41317.0</c:v>
                </c:pt>
                <c:pt idx="300">
                  <c:v>41318.0</c:v>
                </c:pt>
                <c:pt idx="301">
                  <c:v>41319.0</c:v>
                </c:pt>
                <c:pt idx="302">
                  <c:v>41320.0</c:v>
                </c:pt>
                <c:pt idx="303">
                  <c:v>41321.0</c:v>
                </c:pt>
                <c:pt idx="304">
                  <c:v>41322.0</c:v>
                </c:pt>
                <c:pt idx="305">
                  <c:v>41323.0</c:v>
                </c:pt>
                <c:pt idx="306">
                  <c:v>41324.0</c:v>
                </c:pt>
                <c:pt idx="307">
                  <c:v>41325.0</c:v>
                </c:pt>
                <c:pt idx="308">
                  <c:v>41326.0</c:v>
                </c:pt>
                <c:pt idx="309">
                  <c:v>41327.0</c:v>
                </c:pt>
                <c:pt idx="310">
                  <c:v>41328.0</c:v>
                </c:pt>
                <c:pt idx="311">
                  <c:v>41329.0</c:v>
                </c:pt>
                <c:pt idx="312">
                  <c:v>41330.0</c:v>
                </c:pt>
                <c:pt idx="313">
                  <c:v>41331.0</c:v>
                </c:pt>
                <c:pt idx="314">
                  <c:v>41332.0</c:v>
                </c:pt>
                <c:pt idx="315">
                  <c:v>41333.0</c:v>
                </c:pt>
                <c:pt idx="316">
                  <c:v>41334.0</c:v>
                </c:pt>
                <c:pt idx="317">
                  <c:v>41335.0</c:v>
                </c:pt>
                <c:pt idx="318">
                  <c:v>41336.0</c:v>
                </c:pt>
                <c:pt idx="319">
                  <c:v>41337.0</c:v>
                </c:pt>
                <c:pt idx="320">
                  <c:v>41338.0</c:v>
                </c:pt>
                <c:pt idx="321">
                  <c:v>41339.0</c:v>
                </c:pt>
                <c:pt idx="322">
                  <c:v>41340.0</c:v>
                </c:pt>
                <c:pt idx="323">
                  <c:v>41341.0</c:v>
                </c:pt>
                <c:pt idx="324">
                  <c:v>41342.0</c:v>
                </c:pt>
                <c:pt idx="325">
                  <c:v>41343.0</c:v>
                </c:pt>
                <c:pt idx="326">
                  <c:v>41344.0</c:v>
                </c:pt>
                <c:pt idx="327">
                  <c:v>41345.0</c:v>
                </c:pt>
                <c:pt idx="328">
                  <c:v>41346.0</c:v>
                </c:pt>
                <c:pt idx="329">
                  <c:v>41347.0</c:v>
                </c:pt>
                <c:pt idx="330">
                  <c:v>41348.0</c:v>
                </c:pt>
                <c:pt idx="331">
                  <c:v>41349.0</c:v>
                </c:pt>
                <c:pt idx="332">
                  <c:v>41350.0</c:v>
                </c:pt>
                <c:pt idx="333">
                  <c:v>41351.0</c:v>
                </c:pt>
                <c:pt idx="334">
                  <c:v>41352.0</c:v>
                </c:pt>
                <c:pt idx="335">
                  <c:v>41353.0</c:v>
                </c:pt>
                <c:pt idx="336">
                  <c:v>41354.0</c:v>
                </c:pt>
                <c:pt idx="337">
                  <c:v>41355.0</c:v>
                </c:pt>
                <c:pt idx="338">
                  <c:v>41356.0</c:v>
                </c:pt>
                <c:pt idx="339">
                  <c:v>41357.0</c:v>
                </c:pt>
                <c:pt idx="340">
                  <c:v>41358.0</c:v>
                </c:pt>
                <c:pt idx="341">
                  <c:v>41359.0</c:v>
                </c:pt>
                <c:pt idx="342">
                  <c:v>41360.0</c:v>
                </c:pt>
                <c:pt idx="343">
                  <c:v>41361.0</c:v>
                </c:pt>
                <c:pt idx="344">
                  <c:v>41362.0</c:v>
                </c:pt>
                <c:pt idx="345">
                  <c:v>41363.0</c:v>
                </c:pt>
                <c:pt idx="346">
                  <c:v>41364.0</c:v>
                </c:pt>
                <c:pt idx="347">
                  <c:v>41365.0</c:v>
                </c:pt>
                <c:pt idx="348">
                  <c:v>41366.0</c:v>
                </c:pt>
                <c:pt idx="349">
                  <c:v>41367.0</c:v>
                </c:pt>
                <c:pt idx="350">
                  <c:v>41368.0</c:v>
                </c:pt>
                <c:pt idx="351">
                  <c:v>41369.0</c:v>
                </c:pt>
                <c:pt idx="352">
                  <c:v>41370.0</c:v>
                </c:pt>
                <c:pt idx="353">
                  <c:v>41371.0</c:v>
                </c:pt>
                <c:pt idx="354">
                  <c:v>41372.0</c:v>
                </c:pt>
                <c:pt idx="355">
                  <c:v>41373.0</c:v>
                </c:pt>
                <c:pt idx="356">
                  <c:v>41374.0</c:v>
                </c:pt>
                <c:pt idx="357">
                  <c:v>41375.0</c:v>
                </c:pt>
                <c:pt idx="358">
                  <c:v>41376.0</c:v>
                </c:pt>
                <c:pt idx="359">
                  <c:v>41377.0</c:v>
                </c:pt>
                <c:pt idx="360">
                  <c:v>41378.0</c:v>
                </c:pt>
                <c:pt idx="361">
                  <c:v>41379.0</c:v>
                </c:pt>
                <c:pt idx="362">
                  <c:v>41380.0</c:v>
                </c:pt>
                <c:pt idx="363">
                  <c:v>41381.0</c:v>
                </c:pt>
                <c:pt idx="364">
                  <c:v>41382.0</c:v>
                </c:pt>
                <c:pt idx="365">
                  <c:v>41383.0</c:v>
                </c:pt>
                <c:pt idx="366">
                  <c:v>41384.0</c:v>
                </c:pt>
                <c:pt idx="367">
                  <c:v>41385.0</c:v>
                </c:pt>
                <c:pt idx="368">
                  <c:v>41386.0</c:v>
                </c:pt>
                <c:pt idx="369">
                  <c:v>41387.0</c:v>
                </c:pt>
                <c:pt idx="370">
                  <c:v>41388.0</c:v>
                </c:pt>
                <c:pt idx="371">
                  <c:v>41389.0</c:v>
                </c:pt>
                <c:pt idx="372">
                  <c:v>41390.0</c:v>
                </c:pt>
                <c:pt idx="373">
                  <c:v>41391.0</c:v>
                </c:pt>
                <c:pt idx="374">
                  <c:v>41392.0</c:v>
                </c:pt>
                <c:pt idx="375">
                  <c:v>41393.0</c:v>
                </c:pt>
                <c:pt idx="376">
                  <c:v>41394.0</c:v>
                </c:pt>
                <c:pt idx="377">
                  <c:v>41395.0</c:v>
                </c:pt>
                <c:pt idx="378">
                  <c:v>41396.0</c:v>
                </c:pt>
                <c:pt idx="379">
                  <c:v>41397.0</c:v>
                </c:pt>
                <c:pt idx="380">
                  <c:v>41398.0</c:v>
                </c:pt>
                <c:pt idx="381">
                  <c:v>41399.0</c:v>
                </c:pt>
                <c:pt idx="382">
                  <c:v>41400.0</c:v>
                </c:pt>
                <c:pt idx="383">
                  <c:v>41401.0</c:v>
                </c:pt>
                <c:pt idx="384">
                  <c:v>41402.0</c:v>
                </c:pt>
                <c:pt idx="385">
                  <c:v>41403.0</c:v>
                </c:pt>
                <c:pt idx="386">
                  <c:v>41404.0</c:v>
                </c:pt>
                <c:pt idx="387">
                  <c:v>41405.0</c:v>
                </c:pt>
                <c:pt idx="388">
                  <c:v>41406.0</c:v>
                </c:pt>
                <c:pt idx="389">
                  <c:v>41407.0</c:v>
                </c:pt>
                <c:pt idx="390">
                  <c:v>41408.0</c:v>
                </c:pt>
                <c:pt idx="391">
                  <c:v>41409.0</c:v>
                </c:pt>
                <c:pt idx="392">
                  <c:v>41410.0</c:v>
                </c:pt>
                <c:pt idx="393">
                  <c:v>41411.0</c:v>
                </c:pt>
                <c:pt idx="394">
                  <c:v>41412.0</c:v>
                </c:pt>
                <c:pt idx="395">
                  <c:v>41413.0</c:v>
                </c:pt>
                <c:pt idx="396">
                  <c:v>41414.0</c:v>
                </c:pt>
                <c:pt idx="397">
                  <c:v>41415.0</c:v>
                </c:pt>
                <c:pt idx="398">
                  <c:v>41416.0</c:v>
                </c:pt>
                <c:pt idx="399">
                  <c:v>41417.0</c:v>
                </c:pt>
                <c:pt idx="400">
                  <c:v>41418.0</c:v>
                </c:pt>
                <c:pt idx="401">
                  <c:v>41419.0</c:v>
                </c:pt>
                <c:pt idx="402">
                  <c:v>41420.0</c:v>
                </c:pt>
                <c:pt idx="403">
                  <c:v>41421.0</c:v>
                </c:pt>
                <c:pt idx="404">
                  <c:v>41422.0</c:v>
                </c:pt>
                <c:pt idx="405">
                  <c:v>41423.0</c:v>
                </c:pt>
                <c:pt idx="406">
                  <c:v>41424.0</c:v>
                </c:pt>
                <c:pt idx="407">
                  <c:v>41425.0</c:v>
                </c:pt>
                <c:pt idx="408">
                  <c:v>41426.0</c:v>
                </c:pt>
                <c:pt idx="409">
                  <c:v>41427.0</c:v>
                </c:pt>
                <c:pt idx="410">
                  <c:v>41428.0</c:v>
                </c:pt>
                <c:pt idx="411">
                  <c:v>41429.0</c:v>
                </c:pt>
                <c:pt idx="412">
                  <c:v>41430.0</c:v>
                </c:pt>
                <c:pt idx="413">
                  <c:v>41431.0</c:v>
                </c:pt>
                <c:pt idx="414">
                  <c:v>41432.0</c:v>
                </c:pt>
                <c:pt idx="415">
                  <c:v>41433.0</c:v>
                </c:pt>
                <c:pt idx="416">
                  <c:v>41434.0</c:v>
                </c:pt>
                <c:pt idx="417">
                  <c:v>41435.0</c:v>
                </c:pt>
                <c:pt idx="418">
                  <c:v>41436.0</c:v>
                </c:pt>
                <c:pt idx="419">
                  <c:v>41437.0</c:v>
                </c:pt>
                <c:pt idx="420">
                  <c:v>41438.0</c:v>
                </c:pt>
                <c:pt idx="421">
                  <c:v>41439.0</c:v>
                </c:pt>
                <c:pt idx="422">
                  <c:v>41440.0</c:v>
                </c:pt>
                <c:pt idx="423">
                  <c:v>41441.0</c:v>
                </c:pt>
                <c:pt idx="424">
                  <c:v>41442.0</c:v>
                </c:pt>
                <c:pt idx="425">
                  <c:v>41443.0</c:v>
                </c:pt>
                <c:pt idx="426">
                  <c:v>41444.0</c:v>
                </c:pt>
                <c:pt idx="427">
                  <c:v>41445.0</c:v>
                </c:pt>
                <c:pt idx="428">
                  <c:v>41446.0</c:v>
                </c:pt>
                <c:pt idx="429">
                  <c:v>41447.0</c:v>
                </c:pt>
                <c:pt idx="430">
                  <c:v>41448.0</c:v>
                </c:pt>
                <c:pt idx="431">
                  <c:v>41449.0</c:v>
                </c:pt>
                <c:pt idx="432">
                  <c:v>41450.0</c:v>
                </c:pt>
                <c:pt idx="433">
                  <c:v>41451.0</c:v>
                </c:pt>
                <c:pt idx="434">
                  <c:v>41452.0</c:v>
                </c:pt>
                <c:pt idx="435">
                  <c:v>41453.0</c:v>
                </c:pt>
                <c:pt idx="436">
                  <c:v>41454.0</c:v>
                </c:pt>
                <c:pt idx="437">
                  <c:v>41455.0</c:v>
                </c:pt>
                <c:pt idx="438">
                  <c:v>41456.0</c:v>
                </c:pt>
                <c:pt idx="439">
                  <c:v>41457.0</c:v>
                </c:pt>
                <c:pt idx="440">
                  <c:v>41458.0</c:v>
                </c:pt>
                <c:pt idx="441">
                  <c:v>41459.0</c:v>
                </c:pt>
                <c:pt idx="442">
                  <c:v>41460.0</c:v>
                </c:pt>
                <c:pt idx="443">
                  <c:v>41461.0</c:v>
                </c:pt>
                <c:pt idx="444">
                  <c:v>41462.0</c:v>
                </c:pt>
                <c:pt idx="445">
                  <c:v>41463.0</c:v>
                </c:pt>
                <c:pt idx="446">
                  <c:v>41464.0</c:v>
                </c:pt>
                <c:pt idx="447">
                  <c:v>41465.0</c:v>
                </c:pt>
                <c:pt idx="448">
                  <c:v>41466.0</c:v>
                </c:pt>
                <c:pt idx="449">
                  <c:v>41467.0</c:v>
                </c:pt>
                <c:pt idx="450">
                  <c:v>41468.0</c:v>
                </c:pt>
                <c:pt idx="451">
                  <c:v>41469.0</c:v>
                </c:pt>
                <c:pt idx="452">
                  <c:v>41470.0</c:v>
                </c:pt>
                <c:pt idx="453">
                  <c:v>41471.0</c:v>
                </c:pt>
                <c:pt idx="454">
                  <c:v>41472.0</c:v>
                </c:pt>
                <c:pt idx="455">
                  <c:v>41473.0</c:v>
                </c:pt>
                <c:pt idx="456">
                  <c:v>41474.0</c:v>
                </c:pt>
                <c:pt idx="457">
                  <c:v>41475.0</c:v>
                </c:pt>
                <c:pt idx="458">
                  <c:v>41476.0</c:v>
                </c:pt>
                <c:pt idx="459">
                  <c:v>41477.0</c:v>
                </c:pt>
                <c:pt idx="460">
                  <c:v>41478.0</c:v>
                </c:pt>
                <c:pt idx="461">
                  <c:v>41479.0</c:v>
                </c:pt>
                <c:pt idx="462">
                  <c:v>41480.0</c:v>
                </c:pt>
                <c:pt idx="463">
                  <c:v>41481.0</c:v>
                </c:pt>
                <c:pt idx="464">
                  <c:v>41482.0</c:v>
                </c:pt>
                <c:pt idx="465">
                  <c:v>41483.0</c:v>
                </c:pt>
                <c:pt idx="466">
                  <c:v>41484.0</c:v>
                </c:pt>
                <c:pt idx="467">
                  <c:v>41485.0</c:v>
                </c:pt>
                <c:pt idx="468">
                  <c:v>41486.0</c:v>
                </c:pt>
                <c:pt idx="469">
                  <c:v>41487.0</c:v>
                </c:pt>
                <c:pt idx="470">
                  <c:v>41488.0</c:v>
                </c:pt>
                <c:pt idx="471">
                  <c:v>41489.0</c:v>
                </c:pt>
                <c:pt idx="472">
                  <c:v>41490.0</c:v>
                </c:pt>
                <c:pt idx="473">
                  <c:v>41491.0</c:v>
                </c:pt>
                <c:pt idx="474">
                  <c:v>41492.0</c:v>
                </c:pt>
                <c:pt idx="475">
                  <c:v>41493.0</c:v>
                </c:pt>
                <c:pt idx="476">
                  <c:v>41494.0</c:v>
                </c:pt>
                <c:pt idx="477">
                  <c:v>41495.0</c:v>
                </c:pt>
                <c:pt idx="478">
                  <c:v>41496.0</c:v>
                </c:pt>
                <c:pt idx="479">
                  <c:v>41497.0</c:v>
                </c:pt>
                <c:pt idx="480">
                  <c:v>41498.0</c:v>
                </c:pt>
                <c:pt idx="481">
                  <c:v>41499.0</c:v>
                </c:pt>
                <c:pt idx="482">
                  <c:v>41500.0</c:v>
                </c:pt>
                <c:pt idx="483">
                  <c:v>41501.0</c:v>
                </c:pt>
                <c:pt idx="484">
                  <c:v>41502.0</c:v>
                </c:pt>
                <c:pt idx="485">
                  <c:v>41503.0</c:v>
                </c:pt>
                <c:pt idx="486">
                  <c:v>41504.0</c:v>
                </c:pt>
                <c:pt idx="487">
                  <c:v>41505.0</c:v>
                </c:pt>
                <c:pt idx="488">
                  <c:v>41506.0</c:v>
                </c:pt>
                <c:pt idx="489">
                  <c:v>41507.0</c:v>
                </c:pt>
                <c:pt idx="490">
                  <c:v>41508.0</c:v>
                </c:pt>
                <c:pt idx="491">
                  <c:v>41509.0</c:v>
                </c:pt>
                <c:pt idx="492">
                  <c:v>41510.0</c:v>
                </c:pt>
                <c:pt idx="493">
                  <c:v>41511.0</c:v>
                </c:pt>
                <c:pt idx="494">
                  <c:v>41512.0</c:v>
                </c:pt>
                <c:pt idx="495">
                  <c:v>41513.0</c:v>
                </c:pt>
                <c:pt idx="496">
                  <c:v>41514.0</c:v>
                </c:pt>
                <c:pt idx="497">
                  <c:v>41515.0</c:v>
                </c:pt>
                <c:pt idx="498">
                  <c:v>41516.0</c:v>
                </c:pt>
                <c:pt idx="499">
                  <c:v>41517.0</c:v>
                </c:pt>
                <c:pt idx="500">
                  <c:v>41518.0</c:v>
                </c:pt>
                <c:pt idx="501">
                  <c:v>41519.0</c:v>
                </c:pt>
                <c:pt idx="502">
                  <c:v>41520.0</c:v>
                </c:pt>
                <c:pt idx="503">
                  <c:v>41521.0</c:v>
                </c:pt>
                <c:pt idx="504">
                  <c:v>41522.0</c:v>
                </c:pt>
                <c:pt idx="505">
                  <c:v>41523.0</c:v>
                </c:pt>
                <c:pt idx="506">
                  <c:v>41524.0</c:v>
                </c:pt>
                <c:pt idx="507">
                  <c:v>41525.0</c:v>
                </c:pt>
                <c:pt idx="508">
                  <c:v>41526.0</c:v>
                </c:pt>
                <c:pt idx="509">
                  <c:v>41527.0</c:v>
                </c:pt>
                <c:pt idx="510">
                  <c:v>41528.0</c:v>
                </c:pt>
                <c:pt idx="511">
                  <c:v>41529.0</c:v>
                </c:pt>
                <c:pt idx="512">
                  <c:v>41530.0</c:v>
                </c:pt>
                <c:pt idx="513">
                  <c:v>41531.0</c:v>
                </c:pt>
                <c:pt idx="514">
                  <c:v>41532.0</c:v>
                </c:pt>
                <c:pt idx="515">
                  <c:v>41533.0</c:v>
                </c:pt>
                <c:pt idx="516">
                  <c:v>41534.0</c:v>
                </c:pt>
                <c:pt idx="517">
                  <c:v>41535.0</c:v>
                </c:pt>
                <c:pt idx="518">
                  <c:v>41536.0</c:v>
                </c:pt>
                <c:pt idx="519">
                  <c:v>41537.0</c:v>
                </c:pt>
                <c:pt idx="520">
                  <c:v>41538.0</c:v>
                </c:pt>
                <c:pt idx="521">
                  <c:v>41539.0</c:v>
                </c:pt>
                <c:pt idx="522">
                  <c:v>41540.0</c:v>
                </c:pt>
                <c:pt idx="523">
                  <c:v>41541.0</c:v>
                </c:pt>
                <c:pt idx="524">
                  <c:v>41542.0</c:v>
                </c:pt>
                <c:pt idx="525">
                  <c:v>41543.0</c:v>
                </c:pt>
                <c:pt idx="526">
                  <c:v>41544.0</c:v>
                </c:pt>
                <c:pt idx="527">
                  <c:v>41545.0</c:v>
                </c:pt>
                <c:pt idx="528">
                  <c:v>41546.0</c:v>
                </c:pt>
                <c:pt idx="529">
                  <c:v>41547.0</c:v>
                </c:pt>
                <c:pt idx="530">
                  <c:v>41548.0</c:v>
                </c:pt>
                <c:pt idx="531">
                  <c:v>41549.0</c:v>
                </c:pt>
                <c:pt idx="532">
                  <c:v>41550.0</c:v>
                </c:pt>
                <c:pt idx="533">
                  <c:v>41551.0</c:v>
                </c:pt>
                <c:pt idx="534">
                  <c:v>41552.0</c:v>
                </c:pt>
                <c:pt idx="535">
                  <c:v>41553.0</c:v>
                </c:pt>
                <c:pt idx="536">
                  <c:v>41554.0</c:v>
                </c:pt>
                <c:pt idx="537">
                  <c:v>41555.0</c:v>
                </c:pt>
                <c:pt idx="538">
                  <c:v>41556.0</c:v>
                </c:pt>
                <c:pt idx="539">
                  <c:v>41557.0</c:v>
                </c:pt>
                <c:pt idx="540">
                  <c:v>41558.0</c:v>
                </c:pt>
                <c:pt idx="541">
                  <c:v>41559.0</c:v>
                </c:pt>
                <c:pt idx="542">
                  <c:v>41560.0</c:v>
                </c:pt>
                <c:pt idx="543">
                  <c:v>41561.0</c:v>
                </c:pt>
                <c:pt idx="544">
                  <c:v>41562.0</c:v>
                </c:pt>
                <c:pt idx="545">
                  <c:v>41563.0</c:v>
                </c:pt>
                <c:pt idx="546">
                  <c:v>41564.0</c:v>
                </c:pt>
                <c:pt idx="547">
                  <c:v>41565.0</c:v>
                </c:pt>
                <c:pt idx="548">
                  <c:v>41566.0</c:v>
                </c:pt>
                <c:pt idx="549">
                  <c:v>41567.0</c:v>
                </c:pt>
                <c:pt idx="550">
                  <c:v>41567.99999999927</c:v>
                </c:pt>
                <c:pt idx="551">
                  <c:v>41569.0</c:v>
                </c:pt>
                <c:pt idx="552">
                  <c:v>41570.0</c:v>
                </c:pt>
                <c:pt idx="553">
                  <c:v>41571.0</c:v>
                </c:pt>
                <c:pt idx="554">
                  <c:v>41572.0</c:v>
                </c:pt>
                <c:pt idx="555">
                  <c:v>41573.0</c:v>
                </c:pt>
                <c:pt idx="556">
                  <c:v>41574.0</c:v>
                </c:pt>
                <c:pt idx="557">
                  <c:v>41575.0</c:v>
                </c:pt>
                <c:pt idx="558">
                  <c:v>41576.0</c:v>
                </c:pt>
                <c:pt idx="559">
                  <c:v>41577.0</c:v>
                </c:pt>
                <c:pt idx="560">
                  <c:v>41578.0</c:v>
                </c:pt>
                <c:pt idx="561">
                  <c:v>41579.0</c:v>
                </c:pt>
                <c:pt idx="562">
                  <c:v>41580.0</c:v>
                </c:pt>
                <c:pt idx="563">
                  <c:v>41581.0</c:v>
                </c:pt>
                <c:pt idx="564">
                  <c:v>41582.0</c:v>
                </c:pt>
                <c:pt idx="565">
                  <c:v>41583.0</c:v>
                </c:pt>
                <c:pt idx="566">
                  <c:v>41584.0</c:v>
                </c:pt>
                <c:pt idx="567">
                  <c:v>41585.0</c:v>
                </c:pt>
                <c:pt idx="568">
                  <c:v>41586.0</c:v>
                </c:pt>
                <c:pt idx="569">
                  <c:v>41587.0</c:v>
                </c:pt>
                <c:pt idx="570">
                  <c:v>41588.0</c:v>
                </c:pt>
                <c:pt idx="571">
                  <c:v>41589.0</c:v>
                </c:pt>
                <c:pt idx="572">
                  <c:v>41590.0</c:v>
                </c:pt>
                <c:pt idx="573">
                  <c:v>41591.0</c:v>
                </c:pt>
                <c:pt idx="574">
                  <c:v>41592.0</c:v>
                </c:pt>
                <c:pt idx="575">
                  <c:v>41593.0</c:v>
                </c:pt>
                <c:pt idx="576">
                  <c:v>41594.0</c:v>
                </c:pt>
                <c:pt idx="577">
                  <c:v>41595.0</c:v>
                </c:pt>
                <c:pt idx="578">
                  <c:v>41596.0</c:v>
                </c:pt>
                <c:pt idx="579">
                  <c:v>41597.0</c:v>
                </c:pt>
                <c:pt idx="580">
                  <c:v>41598.0</c:v>
                </c:pt>
                <c:pt idx="581">
                  <c:v>41599.0</c:v>
                </c:pt>
                <c:pt idx="582">
                  <c:v>41600.0</c:v>
                </c:pt>
                <c:pt idx="583">
                  <c:v>41601.0</c:v>
                </c:pt>
                <c:pt idx="584">
                  <c:v>41602.0</c:v>
                </c:pt>
                <c:pt idx="585">
                  <c:v>41603.0</c:v>
                </c:pt>
                <c:pt idx="586">
                  <c:v>41604.0</c:v>
                </c:pt>
                <c:pt idx="587">
                  <c:v>41605.0</c:v>
                </c:pt>
                <c:pt idx="588">
                  <c:v>41609.0</c:v>
                </c:pt>
                <c:pt idx="589">
                  <c:v>41610.0</c:v>
                </c:pt>
                <c:pt idx="590">
                  <c:v>41611.0</c:v>
                </c:pt>
                <c:pt idx="591">
                  <c:v>41612.0</c:v>
                </c:pt>
                <c:pt idx="592">
                  <c:v>41613.0</c:v>
                </c:pt>
                <c:pt idx="593">
                  <c:v>41614.0</c:v>
                </c:pt>
                <c:pt idx="594">
                  <c:v>41615.0</c:v>
                </c:pt>
                <c:pt idx="595">
                  <c:v>41616.0</c:v>
                </c:pt>
                <c:pt idx="596">
                  <c:v>41617.0</c:v>
                </c:pt>
                <c:pt idx="597">
                  <c:v>41618.0</c:v>
                </c:pt>
                <c:pt idx="598">
                  <c:v>41619.0</c:v>
                </c:pt>
                <c:pt idx="599">
                  <c:v>41620.0</c:v>
                </c:pt>
                <c:pt idx="600">
                  <c:v>41621.0</c:v>
                </c:pt>
                <c:pt idx="601">
                  <c:v>41622.0</c:v>
                </c:pt>
                <c:pt idx="602">
                  <c:v>41623.0</c:v>
                </c:pt>
                <c:pt idx="603">
                  <c:v>41624.0</c:v>
                </c:pt>
                <c:pt idx="604">
                  <c:v>41625.0</c:v>
                </c:pt>
                <c:pt idx="605">
                  <c:v>41626.0</c:v>
                </c:pt>
                <c:pt idx="606">
                  <c:v>41627.0</c:v>
                </c:pt>
                <c:pt idx="607">
                  <c:v>41628.0</c:v>
                </c:pt>
                <c:pt idx="608">
                  <c:v>41629.0</c:v>
                </c:pt>
                <c:pt idx="609">
                  <c:v>41630.0</c:v>
                </c:pt>
                <c:pt idx="610">
                  <c:v>41631.0</c:v>
                </c:pt>
                <c:pt idx="611">
                  <c:v>41632.0</c:v>
                </c:pt>
                <c:pt idx="612">
                  <c:v>41633.0</c:v>
                </c:pt>
                <c:pt idx="613">
                  <c:v>41634.0</c:v>
                </c:pt>
                <c:pt idx="614">
                  <c:v>41635.0</c:v>
                </c:pt>
                <c:pt idx="615">
                  <c:v>41636.0</c:v>
                </c:pt>
                <c:pt idx="616">
                  <c:v>41637.0</c:v>
                </c:pt>
                <c:pt idx="617">
                  <c:v>41638.0</c:v>
                </c:pt>
                <c:pt idx="618">
                  <c:v>41639.0</c:v>
                </c:pt>
                <c:pt idx="619">
                  <c:v>41640.0</c:v>
                </c:pt>
                <c:pt idx="620">
                  <c:v>41641.0</c:v>
                </c:pt>
                <c:pt idx="621">
                  <c:v>41642.0</c:v>
                </c:pt>
                <c:pt idx="622">
                  <c:v>41643.0</c:v>
                </c:pt>
                <c:pt idx="623">
                  <c:v>41644.0</c:v>
                </c:pt>
                <c:pt idx="624">
                  <c:v>41645.0</c:v>
                </c:pt>
                <c:pt idx="625">
                  <c:v>41646.0</c:v>
                </c:pt>
                <c:pt idx="626">
                  <c:v>41647.0</c:v>
                </c:pt>
                <c:pt idx="627">
                  <c:v>41648.0</c:v>
                </c:pt>
                <c:pt idx="628">
                  <c:v>41649.0</c:v>
                </c:pt>
                <c:pt idx="629">
                  <c:v>41650.0</c:v>
                </c:pt>
                <c:pt idx="630">
                  <c:v>41651.0</c:v>
                </c:pt>
                <c:pt idx="631">
                  <c:v>41652.0</c:v>
                </c:pt>
                <c:pt idx="632">
                  <c:v>41653.0</c:v>
                </c:pt>
                <c:pt idx="633">
                  <c:v>41654.0</c:v>
                </c:pt>
                <c:pt idx="634">
                  <c:v>41655.0</c:v>
                </c:pt>
                <c:pt idx="635">
                  <c:v>41656.0</c:v>
                </c:pt>
                <c:pt idx="636">
                  <c:v>41657.0</c:v>
                </c:pt>
                <c:pt idx="637">
                  <c:v>41658.0</c:v>
                </c:pt>
                <c:pt idx="638">
                  <c:v>41659.0</c:v>
                </c:pt>
                <c:pt idx="639">
                  <c:v>41660.0</c:v>
                </c:pt>
                <c:pt idx="640">
                  <c:v>41661.0</c:v>
                </c:pt>
                <c:pt idx="641">
                  <c:v>41662.0</c:v>
                </c:pt>
                <c:pt idx="642">
                  <c:v>41663.0</c:v>
                </c:pt>
                <c:pt idx="643">
                  <c:v>41664.0</c:v>
                </c:pt>
                <c:pt idx="644">
                  <c:v>41665.0</c:v>
                </c:pt>
                <c:pt idx="645">
                  <c:v>41666.0</c:v>
                </c:pt>
                <c:pt idx="646">
                  <c:v>41667.0</c:v>
                </c:pt>
                <c:pt idx="647">
                  <c:v>41668.0</c:v>
                </c:pt>
                <c:pt idx="648">
                  <c:v>41669.0</c:v>
                </c:pt>
                <c:pt idx="649">
                  <c:v>41670.0</c:v>
                </c:pt>
                <c:pt idx="650">
                  <c:v>41671.0</c:v>
                </c:pt>
                <c:pt idx="651">
                  <c:v>41672.0</c:v>
                </c:pt>
                <c:pt idx="652">
                  <c:v>41673.0</c:v>
                </c:pt>
                <c:pt idx="653">
                  <c:v>41674.0</c:v>
                </c:pt>
                <c:pt idx="654">
                  <c:v>41675.0</c:v>
                </c:pt>
                <c:pt idx="655">
                  <c:v>41676.0</c:v>
                </c:pt>
                <c:pt idx="656">
                  <c:v>41677.0</c:v>
                </c:pt>
                <c:pt idx="657">
                  <c:v>41678.0</c:v>
                </c:pt>
                <c:pt idx="658">
                  <c:v>41679.0</c:v>
                </c:pt>
                <c:pt idx="659">
                  <c:v>41680.0</c:v>
                </c:pt>
                <c:pt idx="660">
                  <c:v>41681.0</c:v>
                </c:pt>
                <c:pt idx="661">
                  <c:v>41682.0</c:v>
                </c:pt>
                <c:pt idx="662">
                  <c:v>41683.0</c:v>
                </c:pt>
                <c:pt idx="663">
                  <c:v>41684.0</c:v>
                </c:pt>
                <c:pt idx="664">
                  <c:v>41685.0</c:v>
                </c:pt>
                <c:pt idx="665">
                  <c:v>41686.0</c:v>
                </c:pt>
                <c:pt idx="666">
                  <c:v>41687.0</c:v>
                </c:pt>
                <c:pt idx="667">
                  <c:v>41688.0</c:v>
                </c:pt>
                <c:pt idx="668">
                  <c:v>41689.0</c:v>
                </c:pt>
                <c:pt idx="669">
                  <c:v>41690.0</c:v>
                </c:pt>
                <c:pt idx="670">
                  <c:v>41691.0</c:v>
                </c:pt>
                <c:pt idx="671">
                  <c:v>41692.0</c:v>
                </c:pt>
                <c:pt idx="672">
                  <c:v>41693.0</c:v>
                </c:pt>
                <c:pt idx="673">
                  <c:v>41694.0</c:v>
                </c:pt>
                <c:pt idx="674">
                  <c:v>41695.0</c:v>
                </c:pt>
                <c:pt idx="675">
                  <c:v>41696.0</c:v>
                </c:pt>
                <c:pt idx="676">
                  <c:v>41697.0</c:v>
                </c:pt>
                <c:pt idx="677">
                  <c:v>41698.0</c:v>
                </c:pt>
                <c:pt idx="678">
                  <c:v>41699.0</c:v>
                </c:pt>
                <c:pt idx="679">
                  <c:v>41700.0</c:v>
                </c:pt>
                <c:pt idx="680">
                  <c:v>41701.0</c:v>
                </c:pt>
                <c:pt idx="681">
                  <c:v>41702.0</c:v>
                </c:pt>
                <c:pt idx="682">
                  <c:v>41703.0</c:v>
                </c:pt>
                <c:pt idx="683">
                  <c:v>41704.0</c:v>
                </c:pt>
                <c:pt idx="684">
                  <c:v>41705.0</c:v>
                </c:pt>
                <c:pt idx="685">
                  <c:v>41706.0</c:v>
                </c:pt>
                <c:pt idx="686">
                  <c:v>41707.0</c:v>
                </c:pt>
                <c:pt idx="687">
                  <c:v>41708.0</c:v>
                </c:pt>
                <c:pt idx="688">
                  <c:v>41709.0</c:v>
                </c:pt>
                <c:pt idx="689">
                  <c:v>41710.0</c:v>
                </c:pt>
                <c:pt idx="690">
                  <c:v>41711.0</c:v>
                </c:pt>
                <c:pt idx="691">
                  <c:v>41712.0</c:v>
                </c:pt>
                <c:pt idx="692">
                  <c:v>41713.0</c:v>
                </c:pt>
                <c:pt idx="693">
                  <c:v>41714.0</c:v>
                </c:pt>
                <c:pt idx="694">
                  <c:v>41715.0</c:v>
                </c:pt>
                <c:pt idx="695">
                  <c:v>41716.0</c:v>
                </c:pt>
                <c:pt idx="696">
                  <c:v>41717.0</c:v>
                </c:pt>
                <c:pt idx="697">
                  <c:v>41718.0</c:v>
                </c:pt>
                <c:pt idx="698">
                  <c:v>41719.0</c:v>
                </c:pt>
                <c:pt idx="699">
                  <c:v>41720.0</c:v>
                </c:pt>
                <c:pt idx="700">
                  <c:v>41721.0</c:v>
                </c:pt>
                <c:pt idx="701">
                  <c:v>41722.0</c:v>
                </c:pt>
                <c:pt idx="702">
                  <c:v>41723.0</c:v>
                </c:pt>
                <c:pt idx="703">
                  <c:v>41724.0</c:v>
                </c:pt>
                <c:pt idx="704">
                  <c:v>41725.0</c:v>
                </c:pt>
                <c:pt idx="705">
                  <c:v>41726.0</c:v>
                </c:pt>
                <c:pt idx="706">
                  <c:v>41727.0</c:v>
                </c:pt>
                <c:pt idx="707">
                  <c:v>41728.0</c:v>
                </c:pt>
                <c:pt idx="708">
                  <c:v>41729.0</c:v>
                </c:pt>
                <c:pt idx="709">
                  <c:v>41730.0</c:v>
                </c:pt>
                <c:pt idx="710">
                  <c:v>41731.0</c:v>
                </c:pt>
                <c:pt idx="711">
                  <c:v>41732.0</c:v>
                </c:pt>
                <c:pt idx="712">
                  <c:v>41733.0</c:v>
                </c:pt>
                <c:pt idx="713">
                  <c:v>41734.0</c:v>
                </c:pt>
                <c:pt idx="714">
                  <c:v>41735.0</c:v>
                </c:pt>
                <c:pt idx="715">
                  <c:v>41736.0</c:v>
                </c:pt>
                <c:pt idx="716">
                  <c:v>41737.0</c:v>
                </c:pt>
                <c:pt idx="717">
                  <c:v>41738.0</c:v>
                </c:pt>
                <c:pt idx="718">
                  <c:v>41739.0</c:v>
                </c:pt>
                <c:pt idx="719">
                  <c:v>41740.0</c:v>
                </c:pt>
                <c:pt idx="720">
                  <c:v>41741.0</c:v>
                </c:pt>
                <c:pt idx="721">
                  <c:v>41742.0</c:v>
                </c:pt>
                <c:pt idx="722">
                  <c:v>41743.0</c:v>
                </c:pt>
                <c:pt idx="723">
                  <c:v>41744.0</c:v>
                </c:pt>
                <c:pt idx="724">
                  <c:v>41745.0</c:v>
                </c:pt>
                <c:pt idx="725">
                  <c:v>41746.0</c:v>
                </c:pt>
                <c:pt idx="726">
                  <c:v>41747.0</c:v>
                </c:pt>
                <c:pt idx="727">
                  <c:v>41748.0</c:v>
                </c:pt>
                <c:pt idx="728">
                  <c:v>41749.0</c:v>
                </c:pt>
                <c:pt idx="729">
                  <c:v>41750.0</c:v>
                </c:pt>
                <c:pt idx="730">
                  <c:v>41751.0</c:v>
                </c:pt>
                <c:pt idx="731">
                  <c:v>41752.0</c:v>
                </c:pt>
                <c:pt idx="732">
                  <c:v>41753.0</c:v>
                </c:pt>
                <c:pt idx="733">
                  <c:v>41754.0</c:v>
                </c:pt>
                <c:pt idx="734">
                  <c:v>41755.0</c:v>
                </c:pt>
                <c:pt idx="735">
                  <c:v>41756.0</c:v>
                </c:pt>
                <c:pt idx="736">
                  <c:v>41757.0</c:v>
                </c:pt>
                <c:pt idx="737">
                  <c:v>41758.0</c:v>
                </c:pt>
                <c:pt idx="738">
                  <c:v>41759.0</c:v>
                </c:pt>
                <c:pt idx="739">
                  <c:v>41760.0</c:v>
                </c:pt>
                <c:pt idx="740">
                  <c:v>41761.0</c:v>
                </c:pt>
                <c:pt idx="741">
                  <c:v>41762.0</c:v>
                </c:pt>
                <c:pt idx="742">
                  <c:v>41763.0</c:v>
                </c:pt>
                <c:pt idx="743">
                  <c:v>41764.0</c:v>
                </c:pt>
                <c:pt idx="744">
                  <c:v>41765.0</c:v>
                </c:pt>
                <c:pt idx="745">
                  <c:v>41766.0</c:v>
                </c:pt>
                <c:pt idx="746">
                  <c:v>41767.0</c:v>
                </c:pt>
                <c:pt idx="747">
                  <c:v>41768.0</c:v>
                </c:pt>
                <c:pt idx="748">
                  <c:v>41769.0</c:v>
                </c:pt>
                <c:pt idx="749">
                  <c:v>41770.0</c:v>
                </c:pt>
                <c:pt idx="750">
                  <c:v>41771.0</c:v>
                </c:pt>
                <c:pt idx="751">
                  <c:v>41772.0</c:v>
                </c:pt>
                <c:pt idx="752">
                  <c:v>41773.0</c:v>
                </c:pt>
                <c:pt idx="753">
                  <c:v>41774.0</c:v>
                </c:pt>
                <c:pt idx="754">
                  <c:v>41775.0</c:v>
                </c:pt>
                <c:pt idx="755">
                  <c:v>41776.0</c:v>
                </c:pt>
                <c:pt idx="756">
                  <c:v>41777.0</c:v>
                </c:pt>
                <c:pt idx="757">
                  <c:v>41778.0</c:v>
                </c:pt>
                <c:pt idx="758">
                  <c:v>41779.0</c:v>
                </c:pt>
                <c:pt idx="759">
                  <c:v>41780.0</c:v>
                </c:pt>
                <c:pt idx="760">
                  <c:v>41781.0</c:v>
                </c:pt>
                <c:pt idx="761">
                  <c:v>41782.0</c:v>
                </c:pt>
                <c:pt idx="762">
                  <c:v>41783.0</c:v>
                </c:pt>
                <c:pt idx="763">
                  <c:v>41784.0</c:v>
                </c:pt>
                <c:pt idx="764">
                  <c:v>41785.0</c:v>
                </c:pt>
                <c:pt idx="765">
                  <c:v>41786.0</c:v>
                </c:pt>
                <c:pt idx="766">
                  <c:v>41787.0</c:v>
                </c:pt>
                <c:pt idx="767">
                  <c:v>41788.0</c:v>
                </c:pt>
                <c:pt idx="768">
                  <c:v>41789.0</c:v>
                </c:pt>
                <c:pt idx="769">
                  <c:v>41790.0</c:v>
                </c:pt>
                <c:pt idx="770">
                  <c:v>41791.0</c:v>
                </c:pt>
                <c:pt idx="771">
                  <c:v>41792.0</c:v>
                </c:pt>
                <c:pt idx="772">
                  <c:v>41793.0</c:v>
                </c:pt>
                <c:pt idx="773">
                  <c:v>41794.0</c:v>
                </c:pt>
                <c:pt idx="774">
                  <c:v>41795.0</c:v>
                </c:pt>
                <c:pt idx="775">
                  <c:v>41796.0</c:v>
                </c:pt>
                <c:pt idx="776">
                  <c:v>41797.0</c:v>
                </c:pt>
                <c:pt idx="777">
                  <c:v>41798.0</c:v>
                </c:pt>
                <c:pt idx="778">
                  <c:v>41799.0</c:v>
                </c:pt>
                <c:pt idx="779">
                  <c:v>41800.0</c:v>
                </c:pt>
                <c:pt idx="780">
                  <c:v>41801.0</c:v>
                </c:pt>
                <c:pt idx="781">
                  <c:v>41802.0</c:v>
                </c:pt>
                <c:pt idx="782">
                  <c:v>41803.0</c:v>
                </c:pt>
                <c:pt idx="783">
                  <c:v>41804.0</c:v>
                </c:pt>
                <c:pt idx="784">
                  <c:v>41805.0</c:v>
                </c:pt>
                <c:pt idx="785">
                  <c:v>41806.0</c:v>
                </c:pt>
                <c:pt idx="786">
                  <c:v>41807.0</c:v>
                </c:pt>
                <c:pt idx="787">
                  <c:v>41808.0</c:v>
                </c:pt>
                <c:pt idx="788">
                  <c:v>41809.0</c:v>
                </c:pt>
                <c:pt idx="789">
                  <c:v>41810.0</c:v>
                </c:pt>
                <c:pt idx="790">
                  <c:v>41811.0</c:v>
                </c:pt>
                <c:pt idx="791">
                  <c:v>41812.0</c:v>
                </c:pt>
                <c:pt idx="792">
                  <c:v>41813.0</c:v>
                </c:pt>
                <c:pt idx="793">
                  <c:v>41814.0</c:v>
                </c:pt>
                <c:pt idx="794">
                  <c:v>41815.0</c:v>
                </c:pt>
                <c:pt idx="795">
                  <c:v>41816.0</c:v>
                </c:pt>
                <c:pt idx="796">
                  <c:v>41817.0</c:v>
                </c:pt>
                <c:pt idx="797">
                  <c:v>41818.0</c:v>
                </c:pt>
                <c:pt idx="798">
                  <c:v>41819.0</c:v>
                </c:pt>
                <c:pt idx="799">
                  <c:v>41820.0</c:v>
                </c:pt>
                <c:pt idx="800">
                  <c:v>41821.0</c:v>
                </c:pt>
                <c:pt idx="801">
                  <c:v>41822.0</c:v>
                </c:pt>
                <c:pt idx="802">
                  <c:v>41823.0</c:v>
                </c:pt>
                <c:pt idx="803">
                  <c:v>41824.0</c:v>
                </c:pt>
                <c:pt idx="804">
                  <c:v>41825.0</c:v>
                </c:pt>
                <c:pt idx="805">
                  <c:v>41826.0</c:v>
                </c:pt>
                <c:pt idx="806">
                  <c:v>41827.0</c:v>
                </c:pt>
                <c:pt idx="807">
                  <c:v>41828.0</c:v>
                </c:pt>
                <c:pt idx="808">
                  <c:v>41829.0</c:v>
                </c:pt>
                <c:pt idx="809">
                  <c:v>41830.0</c:v>
                </c:pt>
                <c:pt idx="810">
                  <c:v>41831.0</c:v>
                </c:pt>
                <c:pt idx="811">
                  <c:v>41832.0</c:v>
                </c:pt>
                <c:pt idx="812">
                  <c:v>41833.0</c:v>
                </c:pt>
                <c:pt idx="813">
                  <c:v>41834.0</c:v>
                </c:pt>
                <c:pt idx="814">
                  <c:v>41835.0</c:v>
                </c:pt>
                <c:pt idx="815">
                  <c:v>41836.0</c:v>
                </c:pt>
                <c:pt idx="816">
                  <c:v>41837.0</c:v>
                </c:pt>
                <c:pt idx="817">
                  <c:v>41838.0</c:v>
                </c:pt>
                <c:pt idx="818">
                  <c:v>41839.0</c:v>
                </c:pt>
                <c:pt idx="819">
                  <c:v>41840.0</c:v>
                </c:pt>
                <c:pt idx="820">
                  <c:v>41841.0</c:v>
                </c:pt>
                <c:pt idx="821">
                  <c:v>41842.0</c:v>
                </c:pt>
                <c:pt idx="822">
                  <c:v>41843.0</c:v>
                </c:pt>
                <c:pt idx="823">
                  <c:v>41844.0</c:v>
                </c:pt>
                <c:pt idx="824">
                  <c:v>41845.0</c:v>
                </c:pt>
                <c:pt idx="825">
                  <c:v>41846.0</c:v>
                </c:pt>
                <c:pt idx="826">
                  <c:v>41847.0</c:v>
                </c:pt>
                <c:pt idx="827">
                  <c:v>41848.0</c:v>
                </c:pt>
                <c:pt idx="828">
                  <c:v>41849.0</c:v>
                </c:pt>
                <c:pt idx="829">
                  <c:v>41850.0</c:v>
                </c:pt>
                <c:pt idx="830">
                  <c:v>41851.0</c:v>
                </c:pt>
                <c:pt idx="831">
                  <c:v>41852.0</c:v>
                </c:pt>
                <c:pt idx="832">
                  <c:v>41853.0</c:v>
                </c:pt>
                <c:pt idx="833">
                  <c:v>41854.0</c:v>
                </c:pt>
                <c:pt idx="834">
                  <c:v>41855.0</c:v>
                </c:pt>
                <c:pt idx="835">
                  <c:v>41856.0</c:v>
                </c:pt>
                <c:pt idx="836">
                  <c:v>41857.0</c:v>
                </c:pt>
                <c:pt idx="837">
                  <c:v>41858.0</c:v>
                </c:pt>
                <c:pt idx="838">
                  <c:v>41859.0</c:v>
                </c:pt>
                <c:pt idx="839">
                  <c:v>41860.0</c:v>
                </c:pt>
                <c:pt idx="840">
                  <c:v>41861.0</c:v>
                </c:pt>
                <c:pt idx="841">
                  <c:v>41862.0</c:v>
                </c:pt>
                <c:pt idx="842">
                  <c:v>41863.0</c:v>
                </c:pt>
                <c:pt idx="843">
                  <c:v>41864.0</c:v>
                </c:pt>
                <c:pt idx="844">
                  <c:v>41865.0</c:v>
                </c:pt>
                <c:pt idx="845">
                  <c:v>41866.0</c:v>
                </c:pt>
                <c:pt idx="846">
                  <c:v>41867.0</c:v>
                </c:pt>
                <c:pt idx="847">
                  <c:v>41868.0</c:v>
                </c:pt>
                <c:pt idx="848">
                  <c:v>41869.0</c:v>
                </c:pt>
                <c:pt idx="849">
                  <c:v>41870.0</c:v>
                </c:pt>
                <c:pt idx="850">
                  <c:v>41872.0</c:v>
                </c:pt>
                <c:pt idx="851">
                  <c:v>41873.0</c:v>
                </c:pt>
                <c:pt idx="852">
                  <c:v>41874.0</c:v>
                </c:pt>
                <c:pt idx="853">
                  <c:v>41875.0</c:v>
                </c:pt>
                <c:pt idx="854">
                  <c:v>41876.0</c:v>
                </c:pt>
                <c:pt idx="855">
                  <c:v>41877.0</c:v>
                </c:pt>
                <c:pt idx="856">
                  <c:v>41878.0</c:v>
                </c:pt>
                <c:pt idx="857">
                  <c:v>41879.0</c:v>
                </c:pt>
                <c:pt idx="858">
                  <c:v>41880.0</c:v>
                </c:pt>
                <c:pt idx="859">
                  <c:v>41881.0</c:v>
                </c:pt>
                <c:pt idx="860">
                  <c:v>41882.0</c:v>
                </c:pt>
                <c:pt idx="861">
                  <c:v>41883.0</c:v>
                </c:pt>
                <c:pt idx="862">
                  <c:v>41884.0</c:v>
                </c:pt>
                <c:pt idx="863">
                  <c:v>41885.0</c:v>
                </c:pt>
                <c:pt idx="864">
                  <c:v>41886.0</c:v>
                </c:pt>
                <c:pt idx="865">
                  <c:v>41887.0</c:v>
                </c:pt>
                <c:pt idx="866">
                  <c:v>41888.0</c:v>
                </c:pt>
                <c:pt idx="867">
                  <c:v>41889.0</c:v>
                </c:pt>
                <c:pt idx="868">
                  <c:v>41890.0</c:v>
                </c:pt>
                <c:pt idx="869">
                  <c:v>41891.0</c:v>
                </c:pt>
                <c:pt idx="870">
                  <c:v>41892.0</c:v>
                </c:pt>
                <c:pt idx="871">
                  <c:v>41893.0</c:v>
                </c:pt>
                <c:pt idx="872">
                  <c:v>41895.0</c:v>
                </c:pt>
                <c:pt idx="873">
                  <c:v>41896.0</c:v>
                </c:pt>
                <c:pt idx="874">
                  <c:v>41897.0</c:v>
                </c:pt>
                <c:pt idx="875">
                  <c:v>41898.0</c:v>
                </c:pt>
                <c:pt idx="876">
                  <c:v>41899.0</c:v>
                </c:pt>
                <c:pt idx="877">
                  <c:v>41900.0</c:v>
                </c:pt>
                <c:pt idx="878">
                  <c:v>41901.0</c:v>
                </c:pt>
                <c:pt idx="879">
                  <c:v>41902.0</c:v>
                </c:pt>
                <c:pt idx="880">
                  <c:v>41903.0</c:v>
                </c:pt>
                <c:pt idx="881">
                  <c:v>41904.0</c:v>
                </c:pt>
                <c:pt idx="882">
                  <c:v>41905.0</c:v>
                </c:pt>
                <c:pt idx="883">
                  <c:v>41906.0</c:v>
                </c:pt>
                <c:pt idx="884">
                  <c:v>41907.0</c:v>
                </c:pt>
                <c:pt idx="885">
                  <c:v>41908.0</c:v>
                </c:pt>
                <c:pt idx="886">
                  <c:v>41909.0</c:v>
                </c:pt>
                <c:pt idx="887">
                  <c:v>41910.0</c:v>
                </c:pt>
                <c:pt idx="888">
                  <c:v>41911.0</c:v>
                </c:pt>
                <c:pt idx="889">
                  <c:v>41912.0</c:v>
                </c:pt>
                <c:pt idx="890">
                  <c:v>41913.0</c:v>
                </c:pt>
                <c:pt idx="891">
                  <c:v>41914.0</c:v>
                </c:pt>
                <c:pt idx="892">
                  <c:v>41915.0</c:v>
                </c:pt>
                <c:pt idx="893">
                  <c:v>41916.0</c:v>
                </c:pt>
                <c:pt idx="894">
                  <c:v>41917.0</c:v>
                </c:pt>
                <c:pt idx="895">
                  <c:v>41918.0</c:v>
                </c:pt>
                <c:pt idx="896">
                  <c:v>41919.0</c:v>
                </c:pt>
                <c:pt idx="897">
                  <c:v>41920.0</c:v>
                </c:pt>
                <c:pt idx="898">
                  <c:v>41921.0</c:v>
                </c:pt>
                <c:pt idx="899">
                  <c:v>41922.0</c:v>
                </c:pt>
                <c:pt idx="900">
                  <c:v>41923.0</c:v>
                </c:pt>
                <c:pt idx="901">
                  <c:v>41924.0</c:v>
                </c:pt>
                <c:pt idx="902">
                  <c:v>41925.0</c:v>
                </c:pt>
                <c:pt idx="903">
                  <c:v>41926.0</c:v>
                </c:pt>
                <c:pt idx="904">
                  <c:v>41927.0</c:v>
                </c:pt>
                <c:pt idx="905">
                  <c:v>41928.0</c:v>
                </c:pt>
                <c:pt idx="906">
                  <c:v>41929.0</c:v>
                </c:pt>
                <c:pt idx="907">
                  <c:v>41930.0</c:v>
                </c:pt>
                <c:pt idx="908">
                  <c:v>41933.0</c:v>
                </c:pt>
                <c:pt idx="909">
                  <c:v>41934.0</c:v>
                </c:pt>
                <c:pt idx="910">
                  <c:v>41935.0</c:v>
                </c:pt>
                <c:pt idx="911">
                  <c:v>41936.0</c:v>
                </c:pt>
                <c:pt idx="912">
                  <c:v>41937.0</c:v>
                </c:pt>
                <c:pt idx="913">
                  <c:v>41938.0</c:v>
                </c:pt>
                <c:pt idx="914">
                  <c:v>41939.0</c:v>
                </c:pt>
                <c:pt idx="915">
                  <c:v>41940.0</c:v>
                </c:pt>
                <c:pt idx="916">
                  <c:v>41941.0</c:v>
                </c:pt>
                <c:pt idx="917">
                  <c:v>41942.0</c:v>
                </c:pt>
                <c:pt idx="918">
                  <c:v>41943.0</c:v>
                </c:pt>
                <c:pt idx="919">
                  <c:v>41944.0</c:v>
                </c:pt>
                <c:pt idx="920">
                  <c:v>41945.0</c:v>
                </c:pt>
                <c:pt idx="921">
                  <c:v>41946.0</c:v>
                </c:pt>
                <c:pt idx="922">
                  <c:v>41947.0</c:v>
                </c:pt>
                <c:pt idx="923">
                  <c:v>41948.0</c:v>
                </c:pt>
                <c:pt idx="924">
                  <c:v>41949.0</c:v>
                </c:pt>
                <c:pt idx="925">
                  <c:v>41950.0</c:v>
                </c:pt>
                <c:pt idx="926">
                  <c:v>41951.0</c:v>
                </c:pt>
                <c:pt idx="927">
                  <c:v>41952.0</c:v>
                </c:pt>
                <c:pt idx="928">
                  <c:v>41953.0</c:v>
                </c:pt>
                <c:pt idx="929">
                  <c:v>41954.0</c:v>
                </c:pt>
                <c:pt idx="930">
                  <c:v>41955.0</c:v>
                </c:pt>
                <c:pt idx="931">
                  <c:v>41956.0</c:v>
                </c:pt>
                <c:pt idx="932">
                  <c:v>41957.0</c:v>
                </c:pt>
                <c:pt idx="933">
                  <c:v>41958.0</c:v>
                </c:pt>
                <c:pt idx="934">
                  <c:v>41959.0</c:v>
                </c:pt>
                <c:pt idx="935">
                  <c:v>41960.0</c:v>
                </c:pt>
                <c:pt idx="936">
                  <c:v>41961.0</c:v>
                </c:pt>
                <c:pt idx="937">
                  <c:v>41962.0</c:v>
                </c:pt>
                <c:pt idx="938">
                  <c:v>41963.0</c:v>
                </c:pt>
                <c:pt idx="939">
                  <c:v>41964.0</c:v>
                </c:pt>
                <c:pt idx="940">
                  <c:v>41965.0</c:v>
                </c:pt>
                <c:pt idx="941">
                  <c:v>41966.0</c:v>
                </c:pt>
                <c:pt idx="942">
                  <c:v>41967.0</c:v>
                </c:pt>
                <c:pt idx="943">
                  <c:v>41968.0</c:v>
                </c:pt>
                <c:pt idx="944">
                  <c:v>41970.0</c:v>
                </c:pt>
                <c:pt idx="945">
                  <c:v>41971.0</c:v>
                </c:pt>
                <c:pt idx="946">
                  <c:v>41972.0</c:v>
                </c:pt>
                <c:pt idx="947">
                  <c:v>41973.0</c:v>
                </c:pt>
                <c:pt idx="948">
                  <c:v>41974.0</c:v>
                </c:pt>
                <c:pt idx="949">
                  <c:v>41975.0</c:v>
                </c:pt>
                <c:pt idx="950">
                  <c:v>41976.0</c:v>
                </c:pt>
                <c:pt idx="951">
                  <c:v>41977.0</c:v>
                </c:pt>
                <c:pt idx="952">
                  <c:v>41978.0</c:v>
                </c:pt>
                <c:pt idx="953">
                  <c:v>41979.0</c:v>
                </c:pt>
                <c:pt idx="954">
                  <c:v>41980.0</c:v>
                </c:pt>
                <c:pt idx="955">
                  <c:v>41981.0</c:v>
                </c:pt>
                <c:pt idx="956">
                  <c:v>41982.0</c:v>
                </c:pt>
                <c:pt idx="957">
                  <c:v>41983.0</c:v>
                </c:pt>
                <c:pt idx="958">
                  <c:v>41984.0</c:v>
                </c:pt>
                <c:pt idx="959">
                  <c:v>41985.0</c:v>
                </c:pt>
                <c:pt idx="960">
                  <c:v>41986.0</c:v>
                </c:pt>
                <c:pt idx="961">
                  <c:v>41987.0</c:v>
                </c:pt>
                <c:pt idx="962">
                  <c:v>41988.0</c:v>
                </c:pt>
                <c:pt idx="963">
                  <c:v>41989.0</c:v>
                </c:pt>
                <c:pt idx="964">
                  <c:v>41990.0</c:v>
                </c:pt>
                <c:pt idx="965">
                  <c:v>41991.0</c:v>
                </c:pt>
                <c:pt idx="966">
                  <c:v>41992.0</c:v>
                </c:pt>
                <c:pt idx="967">
                  <c:v>41993.0</c:v>
                </c:pt>
                <c:pt idx="968">
                  <c:v>41994.0</c:v>
                </c:pt>
                <c:pt idx="969">
                  <c:v>41995.0</c:v>
                </c:pt>
                <c:pt idx="970">
                  <c:v>41996.0</c:v>
                </c:pt>
                <c:pt idx="971">
                  <c:v>41998.0</c:v>
                </c:pt>
                <c:pt idx="972">
                  <c:v>41999.0</c:v>
                </c:pt>
                <c:pt idx="973">
                  <c:v>42000.0</c:v>
                </c:pt>
                <c:pt idx="974">
                  <c:v>42001.0</c:v>
                </c:pt>
                <c:pt idx="975">
                  <c:v>42002.0</c:v>
                </c:pt>
                <c:pt idx="976">
                  <c:v>42003.0</c:v>
                </c:pt>
                <c:pt idx="977">
                  <c:v>42004.0</c:v>
                </c:pt>
                <c:pt idx="978">
                  <c:v>42005.0</c:v>
                </c:pt>
                <c:pt idx="979">
                  <c:v>42006.0</c:v>
                </c:pt>
                <c:pt idx="980">
                  <c:v>42007.0</c:v>
                </c:pt>
                <c:pt idx="981">
                  <c:v>42008.0</c:v>
                </c:pt>
                <c:pt idx="982">
                  <c:v>42009.0</c:v>
                </c:pt>
                <c:pt idx="983">
                  <c:v>42010.0</c:v>
                </c:pt>
                <c:pt idx="984">
                  <c:v>42011.0</c:v>
                </c:pt>
                <c:pt idx="985">
                  <c:v>42012.0</c:v>
                </c:pt>
                <c:pt idx="986">
                  <c:v>42013.0</c:v>
                </c:pt>
                <c:pt idx="987">
                  <c:v>42014.0</c:v>
                </c:pt>
                <c:pt idx="988">
                  <c:v>42015.0</c:v>
                </c:pt>
                <c:pt idx="989">
                  <c:v>42016.0</c:v>
                </c:pt>
                <c:pt idx="990">
                  <c:v>42017.0</c:v>
                </c:pt>
                <c:pt idx="991">
                  <c:v>42018.0</c:v>
                </c:pt>
                <c:pt idx="992">
                  <c:v>42019.0</c:v>
                </c:pt>
                <c:pt idx="993">
                  <c:v>42020.0</c:v>
                </c:pt>
                <c:pt idx="994">
                  <c:v>42021.0</c:v>
                </c:pt>
                <c:pt idx="995">
                  <c:v>42022.0</c:v>
                </c:pt>
                <c:pt idx="996">
                  <c:v>42023.0</c:v>
                </c:pt>
                <c:pt idx="997">
                  <c:v>42024.0</c:v>
                </c:pt>
                <c:pt idx="998">
                  <c:v>42026.0</c:v>
                </c:pt>
                <c:pt idx="999">
                  <c:v>42027.0</c:v>
                </c:pt>
                <c:pt idx="1000">
                  <c:v>42028.0</c:v>
                </c:pt>
                <c:pt idx="1001">
                  <c:v>42029.0</c:v>
                </c:pt>
                <c:pt idx="1002">
                  <c:v>42030.0</c:v>
                </c:pt>
                <c:pt idx="1003">
                  <c:v>42031.0</c:v>
                </c:pt>
                <c:pt idx="1004">
                  <c:v>42032.0</c:v>
                </c:pt>
                <c:pt idx="1005">
                  <c:v>42033.0</c:v>
                </c:pt>
                <c:pt idx="1006">
                  <c:v>42034.0</c:v>
                </c:pt>
                <c:pt idx="1007">
                  <c:v>42035.0</c:v>
                </c:pt>
                <c:pt idx="1008">
                  <c:v>42036.0</c:v>
                </c:pt>
                <c:pt idx="1009">
                  <c:v>42037.0</c:v>
                </c:pt>
                <c:pt idx="1010">
                  <c:v>42038.0</c:v>
                </c:pt>
                <c:pt idx="1011">
                  <c:v>42039.0</c:v>
                </c:pt>
                <c:pt idx="1012">
                  <c:v>42040.0</c:v>
                </c:pt>
                <c:pt idx="1013">
                  <c:v>42041.0</c:v>
                </c:pt>
                <c:pt idx="1014">
                  <c:v>42042.0</c:v>
                </c:pt>
                <c:pt idx="1015">
                  <c:v>42043.0</c:v>
                </c:pt>
                <c:pt idx="1016">
                  <c:v>42044.0</c:v>
                </c:pt>
                <c:pt idx="1017">
                  <c:v>42045.0</c:v>
                </c:pt>
                <c:pt idx="1018">
                  <c:v>42046.0</c:v>
                </c:pt>
                <c:pt idx="1019">
                  <c:v>42047.0</c:v>
                </c:pt>
                <c:pt idx="1020">
                  <c:v>42048.0</c:v>
                </c:pt>
                <c:pt idx="1021">
                  <c:v>42049.0</c:v>
                </c:pt>
                <c:pt idx="1022">
                  <c:v>42050.0</c:v>
                </c:pt>
                <c:pt idx="1023">
                  <c:v>42051.0</c:v>
                </c:pt>
                <c:pt idx="1024">
                  <c:v>42052.0</c:v>
                </c:pt>
                <c:pt idx="1025">
                  <c:v>42053.0</c:v>
                </c:pt>
                <c:pt idx="1026">
                  <c:v>42054.0</c:v>
                </c:pt>
                <c:pt idx="1027">
                  <c:v>42056.0</c:v>
                </c:pt>
                <c:pt idx="1028">
                  <c:v>42057.0</c:v>
                </c:pt>
                <c:pt idx="1029">
                  <c:v>42058.0</c:v>
                </c:pt>
                <c:pt idx="1030">
                  <c:v>42059.0</c:v>
                </c:pt>
                <c:pt idx="1031">
                  <c:v>42060.0</c:v>
                </c:pt>
                <c:pt idx="1032">
                  <c:v>42061.0</c:v>
                </c:pt>
                <c:pt idx="1033">
                  <c:v>42062.0</c:v>
                </c:pt>
                <c:pt idx="1034">
                  <c:v>42063.0</c:v>
                </c:pt>
                <c:pt idx="1035">
                  <c:v>42064.0</c:v>
                </c:pt>
                <c:pt idx="1036">
                  <c:v>42065.0</c:v>
                </c:pt>
                <c:pt idx="1037">
                  <c:v>42066.0</c:v>
                </c:pt>
                <c:pt idx="1038">
                  <c:v>42067.0</c:v>
                </c:pt>
                <c:pt idx="1039">
                  <c:v>42068.0</c:v>
                </c:pt>
                <c:pt idx="1040">
                  <c:v>42069.0</c:v>
                </c:pt>
                <c:pt idx="1041">
                  <c:v>42070.0</c:v>
                </c:pt>
                <c:pt idx="1042">
                  <c:v>42071.0</c:v>
                </c:pt>
                <c:pt idx="1043">
                  <c:v>42072.0</c:v>
                </c:pt>
                <c:pt idx="1044">
                  <c:v>42073.0</c:v>
                </c:pt>
                <c:pt idx="1045">
                  <c:v>42075.0</c:v>
                </c:pt>
                <c:pt idx="1046">
                  <c:v>42076.0</c:v>
                </c:pt>
                <c:pt idx="1047">
                  <c:v>42077.0</c:v>
                </c:pt>
                <c:pt idx="1048">
                  <c:v>42078.0</c:v>
                </c:pt>
                <c:pt idx="1049">
                  <c:v>42079.0</c:v>
                </c:pt>
                <c:pt idx="1050">
                  <c:v>42080.0</c:v>
                </c:pt>
                <c:pt idx="1051">
                  <c:v>42081.0</c:v>
                </c:pt>
                <c:pt idx="1052">
                  <c:v>42082.0</c:v>
                </c:pt>
                <c:pt idx="1053">
                  <c:v>42083.0</c:v>
                </c:pt>
                <c:pt idx="1054">
                  <c:v>42084.0</c:v>
                </c:pt>
                <c:pt idx="1055">
                  <c:v>42085.0</c:v>
                </c:pt>
                <c:pt idx="1056">
                  <c:v>42086.0</c:v>
                </c:pt>
                <c:pt idx="1057">
                  <c:v>42087.0</c:v>
                </c:pt>
                <c:pt idx="1058">
                  <c:v>42088.0</c:v>
                </c:pt>
                <c:pt idx="1059">
                  <c:v>42089.0</c:v>
                </c:pt>
                <c:pt idx="1060">
                  <c:v>42090.0</c:v>
                </c:pt>
                <c:pt idx="1061">
                  <c:v>42091.0</c:v>
                </c:pt>
                <c:pt idx="1062">
                  <c:v>42092.0</c:v>
                </c:pt>
                <c:pt idx="1063">
                  <c:v>42093.0</c:v>
                </c:pt>
                <c:pt idx="1064">
                  <c:v>42094.0</c:v>
                </c:pt>
                <c:pt idx="1065">
                  <c:v>42095.0</c:v>
                </c:pt>
                <c:pt idx="1066">
                  <c:v>42096.0</c:v>
                </c:pt>
                <c:pt idx="1067">
                  <c:v>42097.0</c:v>
                </c:pt>
                <c:pt idx="1068">
                  <c:v>42098.0</c:v>
                </c:pt>
                <c:pt idx="1069">
                  <c:v>42099.0</c:v>
                </c:pt>
                <c:pt idx="1070">
                  <c:v>42100.0</c:v>
                </c:pt>
                <c:pt idx="1071">
                  <c:v>42101.0</c:v>
                </c:pt>
                <c:pt idx="1072">
                  <c:v>42102.0</c:v>
                </c:pt>
                <c:pt idx="1073">
                  <c:v>42103.0</c:v>
                </c:pt>
                <c:pt idx="1074">
                  <c:v>42104.0</c:v>
                </c:pt>
                <c:pt idx="1075">
                  <c:v>42105.0</c:v>
                </c:pt>
                <c:pt idx="1076">
                  <c:v>42106.0</c:v>
                </c:pt>
                <c:pt idx="1077">
                  <c:v>42107.0</c:v>
                </c:pt>
                <c:pt idx="1078">
                  <c:v>42108.0</c:v>
                </c:pt>
                <c:pt idx="1079">
                  <c:v>42109.0</c:v>
                </c:pt>
                <c:pt idx="1080">
                  <c:v>42110.0</c:v>
                </c:pt>
                <c:pt idx="1081">
                  <c:v>42112.0</c:v>
                </c:pt>
                <c:pt idx="1082">
                  <c:v>42113.0</c:v>
                </c:pt>
                <c:pt idx="1083">
                  <c:v>42114.0</c:v>
                </c:pt>
                <c:pt idx="1084">
                  <c:v>42115.0</c:v>
                </c:pt>
                <c:pt idx="1085">
                  <c:v>42116.0</c:v>
                </c:pt>
                <c:pt idx="1086">
                  <c:v>42117.0</c:v>
                </c:pt>
                <c:pt idx="1087">
                  <c:v>42118.0</c:v>
                </c:pt>
                <c:pt idx="1088">
                  <c:v>42119.0</c:v>
                </c:pt>
                <c:pt idx="1089">
                  <c:v>42120.0</c:v>
                </c:pt>
                <c:pt idx="1090">
                  <c:v>42121.0</c:v>
                </c:pt>
                <c:pt idx="1091">
                  <c:v>42122.0</c:v>
                </c:pt>
                <c:pt idx="1092">
                  <c:v>42123.0</c:v>
                </c:pt>
                <c:pt idx="1093">
                  <c:v>42124.0</c:v>
                </c:pt>
                <c:pt idx="1094">
                  <c:v>42125.0</c:v>
                </c:pt>
                <c:pt idx="1095">
                  <c:v>42126.0</c:v>
                </c:pt>
                <c:pt idx="1096">
                  <c:v>42127.0</c:v>
                </c:pt>
                <c:pt idx="1097">
                  <c:v>42128.0</c:v>
                </c:pt>
                <c:pt idx="1098">
                  <c:v>42129.0</c:v>
                </c:pt>
                <c:pt idx="1099">
                  <c:v>42130.0</c:v>
                </c:pt>
                <c:pt idx="1100">
                  <c:v>42131.0</c:v>
                </c:pt>
                <c:pt idx="1101">
                  <c:v>42132.0</c:v>
                </c:pt>
                <c:pt idx="1102">
                  <c:v>42133.0</c:v>
                </c:pt>
                <c:pt idx="1103">
                  <c:v>42134.0</c:v>
                </c:pt>
                <c:pt idx="1104">
                  <c:v>42135.0</c:v>
                </c:pt>
                <c:pt idx="1105">
                  <c:v>42136.0</c:v>
                </c:pt>
                <c:pt idx="1106">
                  <c:v>42137.0</c:v>
                </c:pt>
                <c:pt idx="1107" formatCode="d\-mmm\-yy">
                  <c:v>42139.0</c:v>
                </c:pt>
                <c:pt idx="1108" formatCode="d\-mmm\-yy">
                  <c:v>42140.0</c:v>
                </c:pt>
                <c:pt idx="1109" formatCode="d\-mmm\-yy">
                  <c:v>42141.0</c:v>
                </c:pt>
                <c:pt idx="1110" formatCode="d\-mmm\-yy">
                  <c:v>42142.0</c:v>
                </c:pt>
                <c:pt idx="1111" formatCode="d\-mmm\-yy">
                  <c:v>42143.0</c:v>
                </c:pt>
                <c:pt idx="1112" formatCode="d\-mmm\-yy">
                  <c:v>42144.0</c:v>
                </c:pt>
                <c:pt idx="1113" formatCode="d\-mmm\-yy">
                  <c:v>42145.0</c:v>
                </c:pt>
                <c:pt idx="1114" formatCode="d\-mmm\-yy">
                  <c:v>42146.0</c:v>
                </c:pt>
                <c:pt idx="1115" formatCode="d\-mmm\-yy">
                  <c:v>42147.0</c:v>
                </c:pt>
                <c:pt idx="1116" formatCode="d\-mmm\-yy">
                  <c:v>42148.0</c:v>
                </c:pt>
                <c:pt idx="1117" formatCode="d\-mmm\-yy">
                  <c:v>42149.0</c:v>
                </c:pt>
                <c:pt idx="1118" formatCode="d\-mmm\-yy">
                  <c:v>42150.0</c:v>
                </c:pt>
                <c:pt idx="1119" formatCode="d\-mmm\-yy">
                  <c:v>42151.0</c:v>
                </c:pt>
                <c:pt idx="1120" formatCode="d\-mmm\-yy">
                  <c:v>42152.0</c:v>
                </c:pt>
                <c:pt idx="1121" formatCode="d\-mmm\-yy">
                  <c:v>42153.0</c:v>
                </c:pt>
                <c:pt idx="1122" formatCode="d\-mmm\-yy">
                  <c:v>42154.0</c:v>
                </c:pt>
                <c:pt idx="1123" formatCode="d\-mmm\-yy">
                  <c:v>42155.0</c:v>
                </c:pt>
                <c:pt idx="1124" formatCode="d\-mmm\-yy">
                  <c:v>42156.0</c:v>
                </c:pt>
                <c:pt idx="1125" formatCode="d\-mmm\-yy">
                  <c:v>42157.0</c:v>
                </c:pt>
                <c:pt idx="1126" formatCode="d\-mmm\-yy">
                  <c:v>42158.0</c:v>
                </c:pt>
                <c:pt idx="1127" formatCode="d\-mmm\-yy">
                  <c:v>42159.0</c:v>
                </c:pt>
                <c:pt idx="1128" formatCode="d\-mmm\-yy">
                  <c:v>42160.0</c:v>
                </c:pt>
                <c:pt idx="1129" formatCode="d\-mmm\-yy">
                  <c:v>42161.0</c:v>
                </c:pt>
                <c:pt idx="1130" formatCode="d\-mmm\-yy">
                  <c:v>42162.0</c:v>
                </c:pt>
                <c:pt idx="1131" formatCode="d\-mmm\-yy">
                  <c:v>42163.0</c:v>
                </c:pt>
                <c:pt idx="1132" formatCode="d\-mmm\-yy">
                  <c:v>42164.0</c:v>
                </c:pt>
                <c:pt idx="1133" formatCode="d\-mmm\-yy">
                  <c:v>42165.0</c:v>
                </c:pt>
                <c:pt idx="1134" formatCode="d\-mmm\-yy">
                  <c:v>42166.0</c:v>
                </c:pt>
                <c:pt idx="1135" formatCode="d\-mmm\-yy">
                  <c:v>42167.0</c:v>
                </c:pt>
                <c:pt idx="1136" formatCode="d\-mmm\-yy">
                  <c:v>42168.0</c:v>
                </c:pt>
                <c:pt idx="1137" formatCode="d\-mmm\-yy">
                  <c:v>42169.0</c:v>
                </c:pt>
                <c:pt idx="1138" formatCode="d\-mmm\-yy">
                  <c:v>42170.0</c:v>
                </c:pt>
                <c:pt idx="1139" formatCode="d\-mmm\-yy">
                  <c:v>42171.0</c:v>
                </c:pt>
                <c:pt idx="1140" formatCode="d\-mmm\-yy">
                  <c:v>42172.0</c:v>
                </c:pt>
                <c:pt idx="1141" formatCode="d\-mmm\-yy">
                  <c:v>42173.0</c:v>
                </c:pt>
                <c:pt idx="1142" formatCode="d\-mmm\-yy">
                  <c:v>42174.0</c:v>
                </c:pt>
                <c:pt idx="1143" formatCode="d\-mmm\-yy">
                  <c:v>42175.0</c:v>
                </c:pt>
                <c:pt idx="1144" formatCode="d\-mmm\-yy">
                  <c:v>42176.0</c:v>
                </c:pt>
                <c:pt idx="1145" formatCode="d\-mmm\-yy">
                  <c:v>42177.0</c:v>
                </c:pt>
                <c:pt idx="1146" formatCode="d\-mmm\-yy">
                  <c:v>42178.0</c:v>
                </c:pt>
                <c:pt idx="1147" formatCode="d\-mmm\-yy">
                  <c:v>42179.0</c:v>
                </c:pt>
                <c:pt idx="1148" formatCode="d\-mmm\-yy">
                  <c:v>42180.0</c:v>
                </c:pt>
                <c:pt idx="1149" formatCode="d\-mmm\-yy">
                  <c:v>42181.0</c:v>
                </c:pt>
                <c:pt idx="1150" formatCode="d\-mmm\-yy">
                  <c:v>42182.0</c:v>
                </c:pt>
                <c:pt idx="1151" formatCode="d\-mmm\-yy">
                  <c:v>42183.0</c:v>
                </c:pt>
                <c:pt idx="1152" formatCode="d\-mmm\-yy">
                  <c:v>42187.0</c:v>
                </c:pt>
                <c:pt idx="1153" formatCode="d\-mmm\-yy">
                  <c:v>42188.0</c:v>
                </c:pt>
                <c:pt idx="1154" formatCode="d\-mmm\-yy">
                  <c:v>42189.0</c:v>
                </c:pt>
                <c:pt idx="1155" formatCode="d\-mmm\-yy">
                  <c:v>42190.0</c:v>
                </c:pt>
                <c:pt idx="1156" formatCode="d\-mmm\-yy">
                  <c:v>42191.0</c:v>
                </c:pt>
                <c:pt idx="1157" formatCode="d\-mmm\-yy">
                  <c:v>42192.0</c:v>
                </c:pt>
                <c:pt idx="1158" formatCode="d\-mmm\-yy">
                  <c:v>42193.0</c:v>
                </c:pt>
                <c:pt idx="1159" formatCode="d\-mmm\-yy">
                  <c:v>42194.0</c:v>
                </c:pt>
                <c:pt idx="1160" formatCode="d\-mmm\-yy">
                  <c:v>42195.0</c:v>
                </c:pt>
                <c:pt idx="1161" formatCode="d\-mmm\-yy">
                  <c:v>42196.0</c:v>
                </c:pt>
                <c:pt idx="1162" formatCode="d\-mmm\-yy">
                  <c:v>42197.0</c:v>
                </c:pt>
                <c:pt idx="1163" formatCode="d\-mmm\-yy">
                  <c:v>42198.0</c:v>
                </c:pt>
                <c:pt idx="1164" formatCode="d\-mmm\-yy">
                  <c:v>42199.0</c:v>
                </c:pt>
                <c:pt idx="1165" formatCode="d\-mmm\-yy">
                  <c:v>42200.0</c:v>
                </c:pt>
                <c:pt idx="1166" formatCode="d\-mmm\-yy">
                  <c:v>42201.0</c:v>
                </c:pt>
                <c:pt idx="1167" formatCode="d\-mmm\-yy">
                  <c:v>42202.0</c:v>
                </c:pt>
                <c:pt idx="1168" formatCode="d\-mmm\-yy">
                  <c:v>42203.0</c:v>
                </c:pt>
                <c:pt idx="1169" formatCode="d\-mmm\-yy">
                  <c:v>42204.0</c:v>
                </c:pt>
                <c:pt idx="1170" formatCode="d\-mmm\-yy">
                  <c:v>42205.0</c:v>
                </c:pt>
                <c:pt idx="1171" formatCode="d\-mmm\-yy">
                  <c:v>42206.0</c:v>
                </c:pt>
                <c:pt idx="1172" formatCode="d\-mmm\-yy">
                  <c:v>42207.0</c:v>
                </c:pt>
                <c:pt idx="1173" formatCode="d\-mmm\-yy">
                  <c:v>42208.0</c:v>
                </c:pt>
                <c:pt idx="1174" formatCode="d\-mmm\-yy">
                  <c:v>42209.0</c:v>
                </c:pt>
                <c:pt idx="1175" formatCode="d\-mmm\-yy">
                  <c:v>42210.0</c:v>
                </c:pt>
                <c:pt idx="1176" formatCode="d\-mmm\-yy">
                  <c:v>42211.0</c:v>
                </c:pt>
                <c:pt idx="1177" formatCode="d\-mmm\-yy">
                  <c:v>42212.0</c:v>
                </c:pt>
                <c:pt idx="1178" formatCode="d\-mmm\-yy">
                  <c:v>42213.0</c:v>
                </c:pt>
                <c:pt idx="1179" formatCode="d\-mmm\-yy">
                  <c:v>42214.0</c:v>
                </c:pt>
                <c:pt idx="1180" formatCode="d\-mmm\-yy">
                  <c:v>42216.0</c:v>
                </c:pt>
                <c:pt idx="1181" formatCode="d\-mmm\-yy">
                  <c:v>42217.0</c:v>
                </c:pt>
                <c:pt idx="1182" formatCode="d\-mmm\-yy">
                  <c:v>42218.0</c:v>
                </c:pt>
                <c:pt idx="1183" formatCode="d\-mmm\-yy">
                  <c:v>42219.0</c:v>
                </c:pt>
                <c:pt idx="1184" formatCode="d\-mmm\-yy">
                  <c:v>42220.0</c:v>
                </c:pt>
                <c:pt idx="1185" formatCode="d\-mmm\-yy">
                  <c:v>42221.0</c:v>
                </c:pt>
                <c:pt idx="1186" formatCode="d\-mmm\-yy">
                  <c:v>42222.0</c:v>
                </c:pt>
                <c:pt idx="1187" formatCode="d\-mmm\-yy">
                  <c:v>42223.0</c:v>
                </c:pt>
                <c:pt idx="1188" formatCode="d\-mmm\-yy">
                  <c:v>42224.0</c:v>
                </c:pt>
                <c:pt idx="1189" formatCode="d\-mmm\-yy">
                  <c:v>42225.0</c:v>
                </c:pt>
                <c:pt idx="1190" formatCode="d\-mmm\-yy">
                  <c:v>42226.0</c:v>
                </c:pt>
                <c:pt idx="1191" formatCode="d\-mmm\-yy">
                  <c:v>42227.0</c:v>
                </c:pt>
                <c:pt idx="1192" formatCode="d\-mmm\-yy">
                  <c:v>42228.0</c:v>
                </c:pt>
                <c:pt idx="1193" formatCode="d\-mmm\-yy">
                  <c:v>42229.0</c:v>
                </c:pt>
                <c:pt idx="1194" formatCode="d\-mmm\-yy">
                  <c:v>42230.0</c:v>
                </c:pt>
                <c:pt idx="1195" formatCode="d\-mmm\-yy">
                  <c:v>42231.0</c:v>
                </c:pt>
                <c:pt idx="1196" formatCode="d\-mmm\-yy">
                  <c:v>42232.0</c:v>
                </c:pt>
                <c:pt idx="1197" formatCode="d\-mmm\-yy">
                  <c:v>42233.0</c:v>
                </c:pt>
                <c:pt idx="1198" formatCode="d\-mmm\-yy">
                  <c:v>42234.0</c:v>
                </c:pt>
                <c:pt idx="1199" formatCode="d\-mmm\-yy">
                  <c:v>42235.0</c:v>
                </c:pt>
                <c:pt idx="1200" formatCode="d\-mmm\-yy">
                  <c:v>42236.0</c:v>
                </c:pt>
                <c:pt idx="1201" formatCode="d\-mmm\-yy">
                  <c:v>42237.0</c:v>
                </c:pt>
                <c:pt idx="1202" formatCode="d\-mmm\-yy">
                  <c:v>42238.0</c:v>
                </c:pt>
                <c:pt idx="1203" formatCode="d\-mmm\-yy">
                  <c:v>42240.0</c:v>
                </c:pt>
                <c:pt idx="1204" formatCode="d\-mmm\-yy">
                  <c:v>42241.0</c:v>
                </c:pt>
                <c:pt idx="1205" formatCode="d\-mmm\-yy">
                  <c:v>42242.0</c:v>
                </c:pt>
                <c:pt idx="1206" formatCode="d\-mmm\-yy">
                  <c:v>42243.0</c:v>
                </c:pt>
                <c:pt idx="1207" formatCode="d\-mmm\-yy">
                  <c:v>42244.0</c:v>
                </c:pt>
                <c:pt idx="1208" formatCode="d\-mmm\-yy">
                  <c:v>42245.0</c:v>
                </c:pt>
                <c:pt idx="1209" formatCode="d\-mmm\-yy">
                  <c:v>42246.0</c:v>
                </c:pt>
                <c:pt idx="1210" formatCode="d\-mmm\-yy">
                  <c:v>42247.0</c:v>
                </c:pt>
                <c:pt idx="1211" formatCode="d\-mmm\-yy">
                  <c:v>42248.0</c:v>
                </c:pt>
                <c:pt idx="1212" formatCode="d\-mmm\-yy">
                  <c:v>42249.0</c:v>
                </c:pt>
                <c:pt idx="1213" formatCode="d\-mmm\-yy">
                  <c:v>42250.0</c:v>
                </c:pt>
                <c:pt idx="1214" formatCode="d\-mmm\-yy">
                  <c:v>42251.0</c:v>
                </c:pt>
                <c:pt idx="1215" formatCode="d\-mmm\-yy">
                  <c:v>42252.0</c:v>
                </c:pt>
                <c:pt idx="1216" formatCode="d\-mmm\-yy">
                  <c:v>42253.0</c:v>
                </c:pt>
                <c:pt idx="1217" formatCode="d\-mmm\-yy">
                  <c:v>42254.0</c:v>
                </c:pt>
                <c:pt idx="1218" formatCode="d\-mmm\-yy">
                  <c:v>42255.0</c:v>
                </c:pt>
                <c:pt idx="1219" formatCode="d\-mmm\-yy">
                  <c:v>42256.0</c:v>
                </c:pt>
                <c:pt idx="1220" formatCode="d\-mmm\-yy">
                  <c:v>42257.0</c:v>
                </c:pt>
                <c:pt idx="1221" formatCode="d\-mmm\-yy">
                  <c:v>42258.0</c:v>
                </c:pt>
                <c:pt idx="1222" formatCode="d\-mmm\-yy">
                  <c:v>42259.0</c:v>
                </c:pt>
                <c:pt idx="1223" formatCode="d\-mmm\-yy">
                  <c:v>42260.0</c:v>
                </c:pt>
                <c:pt idx="1224" formatCode="d\-mmm\-yy">
                  <c:v>42261.0</c:v>
                </c:pt>
                <c:pt idx="1225" formatCode="d\-mmm\-yy">
                  <c:v>42262.0</c:v>
                </c:pt>
                <c:pt idx="1226" formatCode="d\-mmm\-yy">
                  <c:v>42263.0</c:v>
                </c:pt>
                <c:pt idx="1227" formatCode="d\-mmm\-yy">
                  <c:v>42264.0</c:v>
                </c:pt>
                <c:pt idx="1228" formatCode="d\-mmm\-yy">
                  <c:v>42265.0</c:v>
                </c:pt>
                <c:pt idx="1229" formatCode="d\-mmm\-yy">
                  <c:v>42266.0</c:v>
                </c:pt>
                <c:pt idx="1230" formatCode="d\-mmm\-yy">
                  <c:v>42267.0</c:v>
                </c:pt>
                <c:pt idx="1231" formatCode="d\-mmm\-yy">
                  <c:v>42268.0</c:v>
                </c:pt>
                <c:pt idx="1232" formatCode="d\-mmm\-yy">
                  <c:v>42269.0</c:v>
                </c:pt>
                <c:pt idx="1233" formatCode="d\-mmm\-yy">
                  <c:v>42270.0</c:v>
                </c:pt>
                <c:pt idx="1234" formatCode="d\-mmm\-yy">
                  <c:v>42271.0</c:v>
                </c:pt>
              </c:numCache>
            </c:numRef>
          </c:xVal>
          <c:yVal>
            <c:numRef>
              <c:f>'ALL T'!$W$7:$W$1363</c:f>
              <c:numCache>
                <c:formatCode>0.0</c:formatCode>
                <c:ptCount val="1357"/>
                <c:pt idx="0">
                  <c:v>69.08000068664553</c:v>
                </c:pt>
                <c:pt idx="1">
                  <c:v>69.12500085830656</c:v>
                </c:pt>
                <c:pt idx="2">
                  <c:v>69.26000137329098</c:v>
                </c:pt>
                <c:pt idx="3">
                  <c:v>69.26000137329098</c:v>
                </c:pt>
                <c:pt idx="4">
                  <c:v>69.26000137329098</c:v>
                </c:pt>
                <c:pt idx="5">
                  <c:v>69.26000137329098</c:v>
                </c:pt>
                <c:pt idx="6">
                  <c:v>69.32750034332275</c:v>
                </c:pt>
                <c:pt idx="7">
                  <c:v>69.4849987983704</c:v>
                </c:pt>
                <c:pt idx="8">
                  <c:v>69.68749957084657</c:v>
                </c:pt>
                <c:pt idx="9">
                  <c:v>69.92000045776368</c:v>
                </c:pt>
                <c:pt idx="10">
                  <c:v>70.22000045776365</c:v>
                </c:pt>
                <c:pt idx="11">
                  <c:v>70.47499914169313</c:v>
                </c:pt>
                <c:pt idx="12">
                  <c:v>70.78250031471251</c:v>
                </c:pt>
                <c:pt idx="13">
                  <c:v>71.06750082969665</c:v>
                </c:pt>
                <c:pt idx="14">
                  <c:v>71.39749922752381</c:v>
                </c:pt>
                <c:pt idx="15">
                  <c:v>71.72750048637392</c:v>
                </c:pt>
                <c:pt idx="16">
                  <c:v>72.09499974250793</c:v>
                </c:pt>
                <c:pt idx="17">
                  <c:v>72.4474997997285</c:v>
                </c:pt>
                <c:pt idx="18">
                  <c:v>72.80000085830675</c:v>
                </c:pt>
                <c:pt idx="19">
                  <c:v>73.12999897003145</c:v>
                </c:pt>
                <c:pt idx="20">
                  <c:v>73.43000011444073</c:v>
                </c:pt>
                <c:pt idx="21">
                  <c:v>73.70750117301941</c:v>
                </c:pt>
                <c:pt idx="22">
                  <c:v>73.8649997711182</c:v>
                </c:pt>
                <c:pt idx="23">
                  <c:v>73.93999862670898</c:v>
                </c:pt>
                <c:pt idx="24">
                  <c:v>74.07499914169311</c:v>
                </c:pt>
                <c:pt idx="25">
                  <c:v>74.11999931335431</c:v>
                </c:pt>
                <c:pt idx="26">
                  <c:v>74.11999931335431</c:v>
                </c:pt>
                <c:pt idx="27">
                  <c:v>74.20999965667726</c:v>
                </c:pt>
                <c:pt idx="28">
                  <c:v>74.30000000000001</c:v>
                </c:pt>
                <c:pt idx="29">
                  <c:v>74.61500120162943</c:v>
                </c:pt>
                <c:pt idx="30">
                  <c:v>74.79499931335448</c:v>
                </c:pt>
                <c:pt idx="31">
                  <c:v>75.0649994850159</c:v>
                </c:pt>
                <c:pt idx="32">
                  <c:v>75.29000034332275</c:v>
                </c:pt>
                <c:pt idx="33">
                  <c:v>75.60500068664551</c:v>
                </c:pt>
                <c:pt idx="34">
                  <c:v>75.82999897003153</c:v>
                </c:pt>
                <c:pt idx="35">
                  <c:v>76.14500017166114</c:v>
                </c:pt>
                <c:pt idx="36">
                  <c:v>76.41500120162965</c:v>
                </c:pt>
                <c:pt idx="37">
                  <c:v>76.72999897003156</c:v>
                </c:pt>
                <c:pt idx="38">
                  <c:v>77.0</c:v>
                </c:pt>
                <c:pt idx="39">
                  <c:v>77.2250008583067</c:v>
                </c:pt>
                <c:pt idx="40">
                  <c:v>77.58499965667726</c:v>
                </c:pt>
                <c:pt idx="41">
                  <c:v>77.80999965667726</c:v>
                </c:pt>
                <c:pt idx="42">
                  <c:v>78.08000068664553</c:v>
                </c:pt>
                <c:pt idx="43">
                  <c:v>78.26000137329098</c:v>
                </c:pt>
                <c:pt idx="44">
                  <c:v>78.35</c:v>
                </c:pt>
                <c:pt idx="45">
                  <c:v>78.55571335383804</c:v>
                </c:pt>
                <c:pt idx="46">
                  <c:v>78.7174996852875</c:v>
                </c:pt>
                <c:pt idx="47">
                  <c:v>79.01750082969667</c:v>
                </c:pt>
                <c:pt idx="48">
                  <c:v>79.29499931335448</c:v>
                </c:pt>
                <c:pt idx="49">
                  <c:v>79.48249917030334</c:v>
                </c:pt>
                <c:pt idx="50">
                  <c:v>79.51999931335448</c:v>
                </c:pt>
                <c:pt idx="51">
                  <c:v>79.54249939918517</c:v>
                </c:pt>
                <c:pt idx="52">
                  <c:v>79.7</c:v>
                </c:pt>
                <c:pt idx="53">
                  <c:v>79.75250020027161</c:v>
                </c:pt>
                <c:pt idx="54">
                  <c:v>79.93250088691712</c:v>
                </c:pt>
                <c:pt idx="55">
                  <c:v>80.10500068664551</c:v>
                </c:pt>
                <c:pt idx="56">
                  <c:v>80.29249882698026</c:v>
                </c:pt>
                <c:pt idx="57">
                  <c:v>80.47249951362579</c:v>
                </c:pt>
                <c:pt idx="58">
                  <c:v>80.66000022888164</c:v>
                </c:pt>
                <c:pt idx="59">
                  <c:v>80.84000091552735</c:v>
                </c:pt>
                <c:pt idx="60">
                  <c:v>81.04250011444073</c:v>
                </c:pt>
                <c:pt idx="61">
                  <c:v>81.23749899864197</c:v>
                </c:pt>
                <c:pt idx="62">
                  <c:v>81.4399997711182</c:v>
                </c:pt>
                <c:pt idx="63">
                  <c:v>81.6275004863739</c:v>
                </c:pt>
                <c:pt idx="64">
                  <c:v>81.83000125885005</c:v>
                </c:pt>
                <c:pt idx="65">
                  <c:v>82.06999888420105</c:v>
                </c:pt>
                <c:pt idx="66">
                  <c:v>82.30249962806702</c:v>
                </c:pt>
                <c:pt idx="67">
                  <c:v>82.61000080108623</c:v>
                </c:pt>
                <c:pt idx="68">
                  <c:v>82.87999954223631</c:v>
                </c:pt>
                <c:pt idx="69">
                  <c:v>83.1649994850159</c:v>
                </c:pt>
                <c:pt idx="70">
                  <c:v>83.4125004291535</c:v>
                </c:pt>
                <c:pt idx="71">
                  <c:v>83.75000071525571</c:v>
                </c:pt>
                <c:pt idx="72">
                  <c:v>84.00499925613403</c:v>
                </c:pt>
                <c:pt idx="73">
                  <c:v>84.26000022888181</c:v>
                </c:pt>
                <c:pt idx="74">
                  <c:v>84.4475009441376</c:v>
                </c:pt>
                <c:pt idx="75">
                  <c:v>84.56000137329085</c:v>
                </c:pt>
                <c:pt idx="76">
                  <c:v>84.67999954223625</c:v>
                </c:pt>
                <c:pt idx="77">
                  <c:v>84.80749888420105</c:v>
                </c:pt>
                <c:pt idx="78">
                  <c:v>84.964999485016</c:v>
                </c:pt>
                <c:pt idx="79">
                  <c:v>85.14500002861024</c:v>
                </c:pt>
                <c:pt idx="80">
                  <c:v>85.28000068664552</c:v>
                </c:pt>
                <c:pt idx="81">
                  <c:v>85.28000068664552</c:v>
                </c:pt>
                <c:pt idx="82">
                  <c:v>85.28000068664552</c:v>
                </c:pt>
                <c:pt idx="83">
                  <c:v>85.28000068664552</c:v>
                </c:pt>
                <c:pt idx="84">
                  <c:v>85.28000068664552</c:v>
                </c:pt>
                <c:pt idx="85">
                  <c:v>85.28000068664552</c:v>
                </c:pt>
                <c:pt idx="86">
                  <c:v>85.28000068664552</c:v>
                </c:pt>
                <c:pt idx="87">
                  <c:v>85.37000102996825</c:v>
                </c:pt>
                <c:pt idx="88">
                  <c:v>85.46000137329098</c:v>
                </c:pt>
                <c:pt idx="89">
                  <c:v>85.46000137329098</c:v>
                </c:pt>
                <c:pt idx="90">
                  <c:v>85.5649997711182</c:v>
                </c:pt>
                <c:pt idx="91">
                  <c:v>85.66999874114988</c:v>
                </c:pt>
                <c:pt idx="92">
                  <c:v>85.82749934196471</c:v>
                </c:pt>
                <c:pt idx="93">
                  <c:v>86.01500005722045</c:v>
                </c:pt>
                <c:pt idx="94">
                  <c:v>86.20250077247601</c:v>
                </c:pt>
                <c:pt idx="95">
                  <c:v>86.41250057220458</c:v>
                </c:pt>
                <c:pt idx="96">
                  <c:v>86.61499891281125</c:v>
                </c:pt>
                <c:pt idx="97">
                  <c:v>86.79499959945678</c:v>
                </c:pt>
                <c:pt idx="98">
                  <c:v>86.98250031471251</c:v>
                </c:pt>
                <c:pt idx="99">
                  <c:v>87.1775010585783</c:v>
                </c:pt>
                <c:pt idx="100">
                  <c:v>87.35749988555908</c:v>
                </c:pt>
                <c:pt idx="101">
                  <c:v>87.5449990272523</c:v>
                </c:pt>
                <c:pt idx="102">
                  <c:v>87.70999965667726</c:v>
                </c:pt>
                <c:pt idx="103">
                  <c:v>87.96500062942506</c:v>
                </c:pt>
                <c:pt idx="104">
                  <c:v>88.13750128746034</c:v>
                </c:pt>
                <c:pt idx="105">
                  <c:v>88.30999908447266</c:v>
                </c:pt>
                <c:pt idx="106">
                  <c:v>88.47499914169313</c:v>
                </c:pt>
                <c:pt idx="107">
                  <c:v>88.63249974250785</c:v>
                </c:pt>
                <c:pt idx="108">
                  <c:v>88.84250025749205</c:v>
                </c:pt>
                <c:pt idx="109">
                  <c:v>89.06000137329085</c:v>
                </c:pt>
                <c:pt idx="110">
                  <c:v>89.11250057220435</c:v>
                </c:pt>
                <c:pt idx="111">
                  <c:v>89.23999862670898</c:v>
                </c:pt>
                <c:pt idx="112">
                  <c:v>89.29999885559063</c:v>
                </c:pt>
                <c:pt idx="113">
                  <c:v>89.41999931335448</c:v>
                </c:pt>
                <c:pt idx="114">
                  <c:v>89.41999931335448</c:v>
                </c:pt>
                <c:pt idx="115">
                  <c:v>89.41999931335448</c:v>
                </c:pt>
                <c:pt idx="116">
                  <c:v>90.15499954223631</c:v>
                </c:pt>
                <c:pt idx="117">
                  <c:v>89.80999794006348</c:v>
                </c:pt>
                <c:pt idx="118">
                  <c:v>89.96000137329098</c:v>
                </c:pt>
                <c:pt idx="119">
                  <c:v>90.02750062942506</c:v>
                </c:pt>
                <c:pt idx="120">
                  <c:v>89.9674998283387</c:v>
                </c:pt>
                <c:pt idx="121">
                  <c:v>89.69749851226788</c:v>
                </c:pt>
                <c:pt idx="122">
                  <c:v>89.5249997138977</c:v>
                </c:pt>
                <c:pt idx="123">
                  <c:v>89.2474990844727</c:v>
                </c:pt>
                <c:pt idx="124">
                  <c:v>89.00000114440898</c:v>
                </c:pt>
                <c:pt idx="125">
                  <c:v>88.76000022888181</c:v>
                </c:pt>
                <c:pt idx="126">
                  <c:v>88.4899991989136</c:v>
                </c:pt>
                <c:pt idx="127">
                  <c:v>88.27999954223634</c:v>
                </c:pt>
                <c:pt idx="128">
                  <c:v>88.12250123023954</c:v>
                </c:pt>
                <c:pt idx="129">
                  <c:v>87.98000068664552</c:v>
                </c:pt>
                <c:pt idx="130">
                  <c:v>87.95000057220442</c:v>
                </c:pt>
                <c:pt idx="131">
                  <c:v>87.80000000000001</c:v>
                </c:pt>
                <c:pt idx="132">
                  <c:v>87.80000000000001</c:v>
                </c:pt>
                <c:pt idx="133">
                  <c:v>87.80000000000001</c:v>
                </c:pt>
                <c:pt idx="134">
                  <c:v>87.80000000000001</c:v>
                </c:pt>
                <c:pt idx="135">
                  <c:v>87.80000000000001</c:v>
                </c:pt>
                <c:pt idx="136">
                  <c:v>87.80000000000001</c:v>
                </c:pt>
                <c:pt idx="137">
                  <c:v>87.86750025749207</c:v>
                </c:pt>
                <c:pt idx="138">
                  <c:v>87.98000068664552</c:v>
                </c:pt>
                <c:pt idx="139">
                  <c:v>87.98000068664552</c:v>
                </c:pt>
                <c:pt idx="140">
                  <c:v>88.08500108718853</c:v>
                </c:pt>
                <c:pt idx="141">
                  <c:v>88.1600013732908</c:v>
                </c:pt>
                <c:pt idx="142">
                  <c:v>88.1600013732908</c:v>
                </c:pt>
                <c:pt idx="143">
                  <c:v>88.1600013732908</c:v>
                </c:pt>
                <c:pt idx="144">
                  <c:v>88.1600013732908</c:v>
                </c:pt>
                <c:pt idx="145">
                  <c:v>88.20500097274778</c:v>
                </c:pt>
                <c:pt idx="146">
                  <c:v>88.04000091552734</c:v>
                </c:pt>
                <c:pt idx="147">
                  <c:v>87.98000068664552</c:v>
                </c:pt>
                <c:pt idx="148">
                  <c:v>87.92000045776368</c:v>
                </c:pt>
                <c:pt idx="149">
                  <c:v>87.70999965667726</c:v>
                </c:pt>
                <c:pt idx="150">
                  <c:v>87.41749925613403</c:v>
                </c:pt>
                <c:pt idx="151">
                  <c:v>87.1775010585783</c:v>
                </c:pt>
                <c:pt idx="152">
                  <c:v>86.9</c:v>
                </c:pt>
                <c:pt idx="153">
                  <c:v>86.62249894142114</c:v>
                </c:pt>
                <c:pt idx="154">
                  <c:v>86.33750085830688</c:v>
                </c:pt>
                <c:pt idx="155">
                  <c:v>86.09000034332275</c:v>
                </c:pt>
                <c:pt idx="156">
                  <c:v>85.87999954223631</c:v>
                </c:pt>
                <c:pt idx="157">
                  <c:v>85.69249882698021</c:v>
                </c:pt>
                <c:pt idx="158">
                  <c:v>85.54250011444073</c:v>
                </c:pt>
                <c:pt idx="159">
                  <c:v>85.46000137329098</c:v>
                </c:pt>
                <c:pt idx="160">
                  <c:v>85.41500120162965</c:v>
                </c:pt>
                <c:pt idx="161">
                  <c:v>85.39250111579867</c:v>
                </c:pt>
                <c:pt idx="162">
                  <c:v>85.43750128746032</c:v>
                </c:pt>
                <c:pt idx="163">
                  <c:v>85.28000068664552</c:v>
                </c:pt>
                <c:pt idx="164">
                  <c:v>85.11500005722029</c:v>
                </c:pt>
                <c:pt idx="165">
                  <c:v>84.82249894142114</c:v>
                </c:pt>
                <c:pt idx="166">
                  <c:v>84.52250080108618</c:v>
                </c:pt>
                <c:pt idx="167">
                  <c:v>84.23750014305115</c:v>
                </c:pt>
                <c:pt idx="168">
                  <c:v>83.95249905586243</c:v>
                </c:pt>
                <c:pt idx="169">
                  <c:v>83.74250011444074</c:v>
                </c:pt>
                <c:pt idx="170">
                  <c:v>83.56250100135804</c:v>
                </c:pt>
                <c:pt idx="171">
                  <c:v>83.36000022888165</c:v>
                </c:pt>
                <c:pt idx="172">
                  <c:v>83.07499914169311</c:v>
                </c:pt>
                <c:pt idx="173">
                  <c:v>82.76750054359435</c:v>
                </c:pt>
                <c:pt idx="174">
                  <c:v>82.43000011444073</c:v>
                </c:pt>
                <c:pt idx="175">
                  <c:v>82.12249894142114</c:v>
                </c:pt>
                <c:pt idx="176">
                  <c:v>81.83000111579867</c:v>
                </c:pt>
                <c:pt idx="177">
                  <c:v>81.60500040054318</c:v>
                </c:pt>
                <c:pt idx="178">
                  <c:v>81.4399997711182</c:v>
                </c:pt>
                <c:pt idx="179">
                  <c:v>81.2599990844727</c:v>
                </c:pt>
                <c:pt idx="180">
                  <c:v>81.07999954223631</c:v>
                </c:pt>
                <c:pt idx="181">
                  <c:v>80.88500108718853</c:v>
                </c:pt>
                <c:pt idx="182">
                  <c:v>80.71250042915343</c:v>
                </c:pt>
                <c:pt idx="183">
                  <c:v>80.50999965667726</c:v>
                </c:pt>
                <c:pt idx="184">
                  <c:v>80.26249957084657</c:v>
                </c:pt>
                <c:pt idx="185">
                  <c:v>80.06000137329085</c:v>
                </c:pt>
                <c:pt idx="186">
                  <c:v>79.92500085830675</c:v>
                </c:pt>
                <c:pt idx="187">
                  <c:v>79.8800006866455</c:v>
                </c:pt>
                <c:pt idx="188">
                  <c:v>79.7</c:v>
                </c:pt>
                <c:pt idx="189">
                  <c:v>79.7</c:v>
                </c:pt>
                <c:pt idx="190">
                  <c:v>79.6474997997284</c:v>
                </c:pt>
                <c:pt idx="191">
                  <c:v>79.46749911308288</c:v>
                </c:pt>
                <c:pt idx="192">
                  <c:v>79.25749988555908</c:v>
                </c:pt>
                <c:pt idx="193">
                  <c:v>78.96500062942506</c:v>
                </c:pt>
                <c:pt idx="194">
                  <c:v>78.63499937057485</c:v>
                </c:pt>
                <c:pt idx="195">
                  <c:v>78.29000034332275</c:v>
                </c:pt>
                <c:pt idx="196">
                  <c:v>77.9525002002716</c:v>
                </c:pt>
                <c:pt idx="197">
                  <c:v>77.65249905586238</c:v>
                </c:pt>
                <c:pt idx="198">
                  <c:v>77.41250057220458</c:v>
                </c:pt>
                <c:pt idx="199">
                  <c:v>77.21000080108641</c:v>
                </c:pt>
                <c:pt idx="200">
                  <c:v>77.08250031471248</c:v>
                </c:pt>
                <c:pt idx="201">
                  <c:v>76.87999954223631</c:v>
                </c:pt>
                <c:pt idx="202">
                  <c:v>76.69249882698021</c:v>
                </c:pt>
                <c:pt idx="203">
                  <c:v>76.47440087890625</c:v>
                </c:pt>
                <c:pt idx="204">
                  <c:v>76.23680052185058</c:v>
                </c:pt>
                <c:pt idx="205">
                  <c:v>76.1</c:v>
                </c:pt>
                <c:pt idx="206">
                  <c:v>75.97039950561523</c:v>
                </c:pt>
                <c:pt idx="207">
                  <c:v>75.86239909362776</c:v>
                </c:pt>
                <c:pt idx="208">
                  <c:v>75.66079983520507</c:v>
                </c:pt>
                <c:pt idx="209">
                  <c:v>75.43040087890625</c:v>
                </c:pt>
                <c:pt idx="210">
                  <c:v>75.1279997253418</c:v>
                </c:pt>
                <c:pt idx="211">
                  <c:v>74.8039995880127</c:v>
                </c:pt>
                <c:pt idx="212">
                  <c:v>74.47280065917968</c:v>
                </c:pt>
                <c:pt idx="213">
                  <c:v>74.12719934082031</c:v>
                </c:pt>
                <c:pt idx="214">
                  <c:v>73.81040046691896</c:v>
                </c:pt>
                <c:pt idx="215">
                  <c:v>73.53680052185058</c:v>
                </c:pt>
                <c:pt idx="216">
                  <c:v>73.32079969787597</c:v>
                </c:pt>
                <c:pt idx="217">
                  <c:v>73.12639895629846</c:v>
                </c:pt>
                <c:pt idx="218">
                  <c:v>72.9679997253419</c:v>
                </c:pt>
                <c:pt idx="219">
                  <c:v>72.78800109863278</c:v>
                </c:pt>
                <c:pt idx="220">
                  <c:v>72.5648002471924</c:v>
                </c:pt>
                <c:pt idx="221">
                  <c:v>72.38479956054685</c:v>
                </c:pt>
                <c:pt idx="222">
                  <c:v>72.20479887390117</c:v>
                </c:pt>
                <c:pt idx="223">
                  <c:v>72.00320057678221</c:v>
                </c:pt>
                <c:pt idx="224">
                  <c:v>71.75120057678221</c:v>
                </c:pt>
                <c:pt idx="225">
                  <c:v>71.58559994506836</c:v>
                </c:pt>
                <c:pt idx="226">
                  <c:v>71.41999931335448</c:v>
                </c:pt>
                <c:pt idx="227">
                  <c:v>71.41999931335448</c:v>
                </c:pt>
                <c:pt idx="228">
                  <c:v>71.41999931335448</c:v>
                </c:pt>
                <c:pt idx="229">
                  <c:v>71.41279928588866</c:v>
                </c:pt>
                <c:pt idx="230">
                  <c:v>71.24719865417482</c:v>
                </c:pt>
                <c:pt idx="231">
                  <c:v>71.23999862670898</c:v>
                </c:pt>
                <c:pt idx="232">
                  <c:v>71.16799972534182</c:v>
                </c:pt>
                <c:pt idx="233">
                  <c:v>71.06000137329085</c:v>
                </c:pt>
                <c:pt idx="234">
                  <c:v>71.06000137329085</c:v>
                </c:pt>
                <c:pt idx="235">
                  <c:v>70.86560063171387</c:v>
                </c:pt>
                <c:pt idx="236">
                  <c:v>70.86560063171387</c:v>
                </c:pt>
                <c:pt idx="237">
                  <c:v>70.66999988555908</c:v>
                </c:pt>
                <c:pt idx="238">
                  <c:v>70.3474986553193</c:v>
                </c:pt>
                <c:pt idx="239">
                  <c:v>70.10000100135804</c:v>
                </c:pt>
                <c:pt idx="240">
                  <c:v>69.83750014305105</c:v>
                </c:pt>
                <c:pt idx="241">
                  <c:v>69.57499914169311</c:v>
                </c:pt>
                <c:pt idx="242">
                  <c:v>69.33499965667726</c:v>
                </c:pt>
                <c:pt idx="243">
                  <c:v>69.08000068664553</c:v>
                </c:pt>
                <c:pt idx="244">
                  <c:v>68.94500017166135</c:v>
                </c:pt>
                <c:pt idx="245">
                  <c:v>68.78749957084656</c:v>
                </c:pt>
                <c:pt idx="246">
                  <c:v>68.60749888420105</c:v>
                </c:pt>
                <c:pt idx="247">
                  <c:v>68.40500068664552</c:v>
                </c:pt>
                <c:pt idx="248">
                  <c:v>68.04500017166119</c:v>
                </c:pt>
                <c:pt idx="249">
                  <c:v>67.8199993133543</c:v>
                </c:pt>
                <c:pt idx="250">
                  <c:v>67.57249965667725</c:v>
                </c:pt>
                <c:pt idx="251">
                  <c:v>67.18250031471233</c:v>
                </c:pt>
                <c:pt idx="252">
                  <c:v>66.83749899864195</c:v>
                </c:pt>
                <c:pt idx="253">
                  <c:v>66.46250100135803</c:v>
                </c:pt>
                <c:pt idx="254">
                  <c:v>66.01249928474426</c:v>
                </c:pt>
                <c:pt idx="255">
                  <c:v>65.60750102996826</c:v>
                </c:pt>
                <c:pt idx="256">
                  <c:v>65.2474997997285</c:v>
                </c:pt>
                <c:pt idx="257">
                  <c:v>64.89499974250793</c:v>
                </c:pt>
                <c:pt idx="258">
                  <c:v>64.56500062942504</c:v>
                </c:pt>
                <c:pt idx="259">
                  <c:v>64.28749957084656</c:v>
                </c:pt>
                <c:pt idx="260">
                  <c:v>63.97999954223629</c:v>
                </c:pt>
                <c:pt idx="261">
                  <c:v>63.71750082969653</c:v>
                </c:pt>
                <c:pt idx="262">
                  <c:v>63.39499974250794</c:v>
                </c:pt>
                <c:pt idx="263">
                  <c:v>63.05000014305115</c:v>
                </c:pt>
                <c:pt idx="264">
                  <c:v>62.76500062942506</c:v>
                </c:pt>
                <c:pt idx="265">
                  <c:v>62.6</c:v>
                </c:pt>
                <c:pt idx="266">
                  <c:v>62.52499971389771</c:v>
                </c:pt>
                <c:pt idx="267">
                  <c:v>62.23999962806701</c:v>
                </c:pt>
                <c:pt idx="268">
                  <c:v>62.4199993133545</c:v>
                </c:pt>
                <c:pt idx="269">
                  <c:v>62.31499905586217</c:v>
                </c:pt>
                <c:pt idx="270">
                  <c:v>62.1350002288819</c:v>
                </c:pt>
                <c:pt idx="271">
                  <c:v>62.1350002288819</c:v>
                </c:pt>
                <c:pt idx="272">
                  <c:v>61.9550009727478</c:v>
                </c:pt>
                <c:pt idx="273">
                  <c:v>61.7225000858307</c:v>
                </c:pt>
                <c:pt idx="274">
                  <c:v>61.45249905586221</c:v>
                </c:pt>
                <c:pt idx="275">
                  <c:v>61.2350002288819</c:v>
                </c:pt>
                <c:pt idx="276">
                  <c:v>61.04750094413758</c:v>
                </c:pt>
                <c:pt idx="277">
                  <c:v>60.89750037193298</c:v>
                </c:pt>
                <c:pt idx="278">
                  <c:v>60.8</c:v>
                </c:pt>
                <c:pt idx="279">
                  <c:v>60.70249962806702</c:v>
                </c:pt>
                <c:pt idx="280">
                  <c:v>60.6199993133545</c:v>
                </c:pt>
                <c:pt idx="281">
                  <c:v>60.62749934196473</c:v>
                </c:pt>
                <c:pt idx="282">
                  <c:v>60.79249997138978</c:v>
                </c:pt>
                <c:pt idx="283">
                  <c:v>60.78499994277955</c:v>
                </c:pt>
                <c:pt idx="284">
                  <c:v>60.83750014305115</c:v>
                </c:pt>
                <c:pt idx="285">
                  <c:v>61.01000080108629</c:v>
                </c:pt>
                <c:pt idx="286">
                  <c:v>61.1675012588501</c:v>
                </c:pt>
                <c:pt idx="287">
                  <c:v>61.339998626709</c:v>
                </c:pt>
                <c:pt idx="288">
                  <c:v>61.339998626709</c:v>
                </c:pt>
                <c:pt idx="289">
                  <c:v>61.339998626709</c:v>
                </c:pt>
                <c:pt idx="290">
                  <c:v>61.339998626709</c:v>
                </c:pt>
                <c:pt idx="291">
                  <c:v>61.339998626709</c:v>
                </c:pt>
                <c:pt idx="292">
                  <c:v>61.35499868392944</c:v>
                </c:pt>
                <c:pt idx="293">
                  <c:v>61.51999931335448</c:v>
                </c:pt>
                <c:pt idx="294">
                  <c:v>61.51249928474424</c:v>
                </c:pt>
                <c:pt idx="295">
                  <c:v>61.68499994277955</c:v>
                </c:pt>
                <c:pt idx="296">
                  <c:v>61.84250054359435</c:v>
                </c:pt>
                <c:pt idx="297">
                  <c:v>61.88000068664538</c:v>
                </c:pt>
                <c:pt idx="298">
                  <c:v>61.94750094413757</c:v>
                </c:pt>
                <c:pt idx="299">
                  <c:v>62.06000137329099</c:v>
                </c:pt>
                <c:pt idx="300">
                  <c:v>62.06000137329099</c:v>
                </c:pt>
                <c:pt idx="301">
                  <c:v>61.94750094413757</c:v>
                </c:pt>
                <c:pt idx="302">
                  <c:v>61.88000068664538</c:v>
                </c:pt>
                <c:pt idx="303">
                  <c:v>61.81250042915345</c:v>
                </c:pt>
                <c:pt idx="304">
                  <c:v>61.7</c:v>
                </c:pt>
                <c:pt idx="305">
                  <c:v>61.54249939918518</c:v>
                </c:pt>
                <c:pt idx="306">
                  <c:v>61.51249928474424</c:v>
                </c:pt>
                <c:pt idx="307">
                  <c:v>61.51999931335448</c:v>
                </c:pt>
                <c:pt idx="308">
                  <c:v>61.41499891281128</c:v>
                </c:pt>
                <c:pt idx="309">
                  <c:v>61.339998626709</c:v>
                </c:pt>
                <c:pt idx="310">
                  <c:v>61.26499977111817</c:v>
                </c:pt>
                <c:pt idx="311">
                  <c:v>61.160001373291</c:v>
                </c:pt>
                <c:pt idx="312">
                  <c:v>61.160001373291</c:v>
                </c:pt>
                <c:pt idx="313">
                  <c:v>61.160001373291</c:v>
                </c:pt>
                <c:pt idx="314">
                  <c:v>61.01000080108629</c:v>
                </c:pt>
                <c:pt idx="315">
                  <c:v>60.98000068664538</c:v>
                </c:pt>
                <c:pt idx="316">
                  <c:v>60.98000068664538</c:v>
                </c:pt>
                <c:pt idx="317">
                  <c:v>60.96500062942506</c:v>
                </c:pt>
                <c:pt idx="318">
                  <c:v>60.8</c:v>
                </c:pt>
                <c:pt idx="319">
                  <c:v>60.8</c:v>
                </c:pt>
                <c:pt idx="320">
                  <c:v>60.8</c:v>
                </c:pt>
                <c:pt idx="321">
                  <c:v>60.8</c:v>
                </c:pt>
                <c:pt idx="322">
                  <c:v>60.82250008583069</c:v>
                </c:pt>
                <c:pt idx="323">
                  <c:v>60.82250008583069</c:v>
                </c:pt>
                <c:pt idx="324">
                  <c:v>60.98000068664538</c:v>
                </c:pt>
                <c:pt idx="325">
                  <c:v>61.1225012302399</c:v>
                </c:pt>
                <c:pt idx="326">
                  <c:v>61.160001373291</c:v>
                </c:pt>
                <c:pt idx="327">
                  <c:v>61.31749897003174</c:v>
                </c:pt>
                <c:pt idx="328">
                  <c:v>61.339998626709</c:v>
                </c:pt>
                <c:pt idx="329">
                  <c:v>61.339998626709</c:v>
                </c:pt>
                <c:pt idx="330">
                  <c:v>61.48999919891357</c:v>
                </c:pt>
                <c:pt idx="331">
                  <c:v>61.57999954223632</c:v>
                </c:pt>
                <c:pt idx="332">
                  <c:v>61.79750037193298</c:v>
                </c:pt>
                <c:pt idx="333">
                  <c:v>62.00750117301939</c:v>
                </c:pt>
                <c:pt idx="334">
                  <c:v>62.26249885559083</c:v>
                </c:pt>
                <c:pt idx="335">
                  <c:v>62.4874995708463</c:v>
                </c:pt>
                <c:pt idx="336">
                  <c:v>62.6750002861023</c:v>
                </c:pt>
                <c:pt idx="337">
                  <c:v>62.87000102996824</c:v>
                </c:pt>
                <c:pt idx="338">
                  <c:v>62.96000137329099</c:v>
                </c:pt>
                <c:pt idx="339">
                  <c:v>63.13249874114991</c:v>
                </c:pt>
                <c:pt idx="340">
                  <c:v>63.139998626709</c:v>
                </c:pt>
                <c:pt idx="341">
                  <c:v>63.10999908447265</c:v>
                </c:pt>
                <c:pt idx="342">
                  <c:v>62.96000137329099</c:v>
                </c:pt>
                <c:pt idx="343">
                  <c:v>62.96000137329099</c:v>
                </c:pt>
                <c:pt idx="344">
                  <c:v>63.0050006866455</c:v>
                </c:pt>
                <c:pt idx="345">
                  <c:v>63.16249871253968</c:v>
                </c:pt>
                <c:pt idx="346">
                  <c:v>63.33499937057496</c:v>
                </c:pt>
                <c:pt idx="347">
                  <c:v>63.56750025749204</c:v>
                </c:pt>
                <c:pt idx="348">
                  <c:v>63.7775010585785</c:v>
                </c:pt>
                <c:pt idx="349">
                  <c:v>64.02434669162915</c:v>
                </c:pt>
                <c:pt idx="350">
                  <c:v>64.1674991130827</c:v>
                </c:pt>
                <c:pt idx="351">
                  <c:v>64.21999931335448</c:v>
                </c:pt>
                <c:pt idx="352">
                  <c:v>64.21999931335448</c:v>
                </c:pt>
                <c:pt idx="353">
                  <c:v>64.21999931335448</c:v>
                </c:pt>
                <c:pt idx="354">
                  <c:v>64.36999988555908</c:v>
                </c:pt>
                <c:pt idx="355">
                  <c:v>64.4750002861023</c:v>
                </c:pt>
                <c:pt idx="356">
                  <c:v>64.6475009441376</c:v>
                </c:pt>
                <c:pt idx="357">
                  <c:v>64.7675012588501</c:v>
                </c:pt>
                <c:pt idx="358">
                  <c:v>64.93249874114991</c:v>
                </c:pt>
                <c:pt idx="359">
                  <c:v>64.97749876976013</c:v>
                </c:pt>
                <c:pt idx="360">
                  <c:v>65.11999931335431</c:v>
                </c:pt>
                <c:pt idx="361">
                  <c:v>65.33750014305105</c:v>
                </c:pt>
                <c:pt idx="362">
                  <c:v>65.64500060081481</c:v>
                </c:pt>
                <c:pt idx="363">
                  <c:v>65.90749888420106</c:v>
                </c:pt>
                <c:pt idx="364">
                  <c:v>66.21500005722045</c:v>
                </c:pt>
                <c:pt idx="365">
                  <c:v>66.47000102996827</c:v>
                </c:pt>
                <c:pt idx="366">
                  <c:v>66.61250057220435</c:v>
                </c:pt>
                <c:pt idx="367">
                  <c:v>66.73999862670898</c:v>
                </c:pt>
                <c:pt idx="368">
                  <c:v>66.85249905586244</c:v>
                </c:pt>
                <c:pt idx="369">
                  <c:v>66.9424993991852</c:v>
                </c:pt>
                <c:pt idx="370">
                  <c:v>67.1</c:v>
                </c:pt>
                <c:pt idx="371">
                  <c:v>67.10750002861023</c:v>
                </c:pt>
                <c:pt idx="372">
                  <c:v>67.28000068664552</c:v>
                </c:pt>
                <c:pt idx="373">
                  <c:v>67.41500120162965</c:v>
                </c:pt>
                <c:pt idx="374">
                  <c:v>67.5649997711182</c:v>
                </c:pt>
                <c:pt idx="375">
                  <c:v>67.75249905586243</c:v>
                </c:pt>
                <c:pt idx="376">
                  <c:v>67.98499994277956</c:v>
                </c:pt>
                <c:pt idx="377">
                  <c:v>68.25500097274781</c:v>
                </c:pt>
                <c:pt idx="378">
                  <c:v>68.48749942779542</c:v>
                </c:pt>
                <c:pt idx="379">
                  <c:v>68.68249917030325</c:v>
                </c:pt>
                <c:pt idx="380">
                  <c:v>68.78749957084656</c:v>
                </c:pt>
                <c:pt idx="381">
                  <c:v>68.9</c:v>
                </c:pt>
                <c:pt idx="382">
                  <c:v>68.96750025749207</c:v>
                </c:pt>
                <c:pt idx="383">
                  <c:v>69.14000091552734</c:v>
                </c:pt>
                <c:pt idx="384">
                  <c:v>69.26000137329098</c:v>
                </c:pt>
                <c:pt idx="385">
                  <c:v>69.41749897003174</c:v>
                </c:pt>
                <c:pt idx="386">
                  <c:v>69.60499925613401</c:v>
                </c:pt>
                <c:pt idx="387">
                  <c:v>69.80000000000001</c:v>
                </c:pt>
                <c:pt idx="388">
                  <c:v>69.96500062942506</c:v>
                </c:pt>
                <c:pt idx="389">
                  <c:v>70.15250091552717</c:v>
                </c:pt>
                <c:pt idx="390">
                  <c:v>70.42999897003168</c:v>
                </c:pt>
                <c:pt idx="391">
                  <c:v>70.62499971389771</c:v>
                </c:pt>
                <c:pt idx="392">
                  <c:v>70.8350005149838</c:v>
                </c:pt>
                <c:pt idx="393">
                  <c:v>71.02250123023968</c:v>
                </c:pt>
                <c:pt idx="394">
                  <c:v>71.19499945640564</c:v>
                </c:pt>
                <c:pt idx="395">
                  <c:v>71.5024996280671</c:v>
                </c:pt>
                <c:pt idx="396">
                  <c:v>71.80250077247594</c:v>
                </c:pt>
                <c:pt idx="397">
                  <c:v>72.08749957084654</c:v>
                </c:pt>
                <c:pt idx="398">
                  <c:v>72.37999954223631</c:v>
                </c:pt>
                <c:pt idx="399">
                  <c:v>72.7100006580353</c:v>
                </c:pt>
                <c:pt idx="400">
                  <c:v>72.88250102996825</c:v>
                </c:pt>
                <c:pt idx="401">
                  <c:v>73.0699987411499</c:v>
                </c:pt>
                <c:pt idx="402">
                  <c:v>73.29499959945678</c:v>
                </c:pt>
                <c:pt idx="403">
                  <c:v>73.53500022888164</c:v>
                </c:pt>
                <c:pt idx="404">
                  <c:v>73.76000137329098</c:v>
                </c:pt>
                <c:pt idx="405">
                  <c:v>73.87999954223631</c:v>
                </c:pt>
                <c:pt idx="406">
                  <c:v>74.08999919891357</c:v>
                </c:pt>
                <c:pt idx="407">
                  <c:v>74.2699998855591</c:v>
                </c:pt>
                <c:pt idx="408">
                  <c:v>74.44250054359435</c:v>
                </c:pt>
                <c:pt idx="409">
                  <c:v>74.63750128746034</c:v>
                </c:pt>
                <c:pt idx="410">
                  <c:v>74.80249919891358</c:v>
                </c:pt>
                <c:pt idx="411">
                  <c:v>75.1174996852875</c:v>
                </c:pt>
                <c:pt idx="412">
                  <c:v>75.29000034332275</c:v>
                </c:pt>
                <c:pt idx="413">
                  <c:v>75.44000091552736</c:v>
                </c:pt>
                <c:pt idx="414">
                  <c:v>75.7625</c:v>
                </c:pt>
                <c:pt idx="415">
                  <c:v>75.87499914169311</c:v>
                </c:pt>
                <c:pt idx="416">
                  <c:v>76.0024996280671</c:v>
                </c:pt>
                <c:pt idx="417">
                  <c:v>76.18250031471233</c:v>
                </c:pt>
                <c:pt idx="418">
                  <c:v>76.37000102996825</c:v>
                </c:pt>
                <c:pt idx="419">
                  <c:v>76.59499931335448</c:v>
                </c:pt>
                <c:pt idx="420">
                  <c:v>76.88749957084657</c:v>
                </c:pt>
                <c:pt idx="421">
                  <c:v>77.16500062942501</c:v>
                </c:pt>
                <c:pt idx="422">
                  <c:v>77.5775002002716</c:v>
                </c:pt>
                <c:pt idx="423">
                  <c:v>77.82499971389771</c:v>
                </c:pt>
                <c:pt idx="424">
                  <c:v>78.17000102996825</c:v>
                </c:pt>
                <c:pt idx="425">
                  <c:v>78.48499894142151</c:v>
                </c:pt>
                <c:pt idx="426">
                  <c:v>78.70999965667726</c:v>
                </c:pt>
                <c:pt idx="427">
                  <c:v>78.95000057220442</c:v>
                </c:pt>
                <c:pt idx="428">
                  <c:v>79.17500085830653</c:v>
                </c:pt>
                <c:pt idx="429">
                  <c:v>79.40749888420106</c:v>
                </c:pt>
                <c:pt idx="430">
                  <c:v>79.67749991416925</c:v>
                </c:pt>
                <c:pt idx="431">
                  <c:v>79.97000102996827</c:v>
                </c:pt>
                <c:pt idx="432">
                  <c:v>80.26999917030336</c:v>
                </c:pt>
                <c:pt idx="433">
                  <c:v>80.55499982833862</c:v>
                </c:pt>
                <c:pt idx="434">
                  <c:v>80.87000102996825</c:v>
                </c:pt>
                <c:pt idx="435">
                  <c:v>81.19249897003145</c:v>
                </c:pt>
                <c:pt idx="436">
                  <c:v>81.47749991416931</c:v>
                </c:pt>
                <c:pt idx="437">
                  <c:v>81.77000102996825</c:v>
                </c:pt>
                <c:pt idx="438">
                  <c:v>81.93500022888178</c:v>
                </c:pt>
                <c:pt idx="439">
                  <c:v>82.15999908447264</c:v>
                </c:pt>
                <c:pt idx="440">
                  <c:v>82.35499982833863</c:v>
                </c:pt>
                <c:pt idx="441">
                  <c:v>82.51250042915346</c:v>
                </c:pt>
                <c:pt idx="442">
                  <c:v>82.69250111579863</c:v>
                </c:pt>
                <c:pt idx="443">
                  <c:v>82.85</c:v>
                </c:pt>
                <c:pt idx="444">
                  <c:v>83.0449990272523</c:v>
                </c:pt>
                <c:pt idx="445">
                  <c:v>83.2399997711182</c:v>
                </c:pt>
                <c:pt idx="446">
                  <c:v>83.48000040054323</c:v>
                </c:pt>
                <c:pt idx="447">
                  <c:v>83.69750080108638</c:v>
                </c:pt>
                <c:pt idx="448">
                  <c:v>83.9449990272523</c:v>
                </c:pt>
                <c:pt idx="449">
                  <c:v>84.26750025749205</c:v>
                </c:pt>
                <c:pt idx="450">
                  <c:v>84.54500131607037</c:v>
                </c:pt>
                <c:pt idx="451">
                  <c:v>84.60500068664551</c:v>
                </c:pt>
                <c:pt idx="452">
                  <c:v>84.7699987411499</c:v>
                </c:pt>
                <c:pt idx="453">
                  <c:v>84.65</c:v>
                </c:pt>
                <c:pt idx="454">
                  <c:v>84.56000137329085</c:v>
                </c:pt>
                <c:pt idx="455">
                  <c:v>84.41750082969666</c:v>
                </c:pt>
                <c:pt idx="456">
                  <c:v>84.3800006866455</c:v>
                </c:pt>
                <c:pt idx="457">
                  <c:v>84.30500040054318</c:v>
                </c:pt>
                <c:pt idx="458">
                  <c:v>84.2</c:v>
                </c:pt>
                <c:pt idx="459">
                  <c:v>84.2</c:v>
                </c:pt>
                <c:pt idx="460">
                  <c:v>84.297500371933</c:v>
                </c:pt>
                <c:pt idx="461">
                  <c:v>84.45500040054321</c:v>
                </c:pt>
                <c:pt idx="462">
                  <c:v>84.56000137329085</c:v>
                </c:pt>
                <c:pt idx="463">
                  <c:v>84.63500022888155</c:v>
                </c:pt>
                <c:pt idx="464">
                  <c:v>84.73999862670898</c:v>
                </c:pt>
                <c:pt idx="465">
                  <c:v>84.73999862670898</c:v>
                </c:pt>
                <c:pt idx="466">
                  <c:v>84.82249894142114</c:v>
                </c:pt>
                <c:pt idx="467">
                  <c:v>84.91999931335448</c:v>
                </c:pt>
                <c:pt idx="468">
                  <c:v>84.99499959945677</c:v>
                </c:pt>
                <c:pt idx="469">
                  <c:v>85.13000011444061</c:v>
                </c:pt>
                <c:pt idx="470">
                  <c:v>85.3325008869171</c:v>
                </c:pt>
                <c:pt idx="471">
                  <c:v>85.52750034332275</c:v>
                </c:pt>
                <c:pt idx="472">
                  <c:v>85.7599990844727</c:v>
                </c:pt>
                <c:pt idx="473">
                  <c:v>86.0</c:v>
                </c:pt>
                <c:pt idx="474">
                  <c:v>86.20250077247601</c:v>
                </c:pt>
                <c:pt idx="475">
                  <c:v>86.47249965667725</c:v>
                </c:pt>
                <c:pt idx="476">
                  <c:v>86.75749945640564</c:v>
                </c:pt>
                <c:pt idx="477">
                  <c:v>86.98250031471251</c:v>
                </c:pt>
                <c:pt idx="478">
                  <c:v>87.22250123023967</c:v>
                </c:pt>
                <c:pt idx="479">
                  <c:v>87.4549988269804</c:v>
                </c:pt>
                <c:pt idx="480">
                  <c:v>87.99500017166135</c:v>
                </c:pt>
                <c:pt idx="481">
                  <c:v>88.16750040054323</c:v>
                </c:pt>
                <c:pt idx="482">
                  <c:v>88.23500022888165</c:v>
                </c:pt>
                <c:pt idx="483">
                  <c:v>88.33999862670895</c:v>
                </c:pt>
                <c:pt idx="484">
                  <c:v>88.31749897003175</c:v>
                </c:pt>
                <c:pt idx="485">
                  <c:v>88.1600013732908</c:v>
                </c:pt>
                <c:pt idx="486">
                  <c:v>88.04000091552734</c:v>
                </c:pt>
                <c:pt idx="487">
                  <c:v>87.93500051498391</c:v>
                </c:pt>
                <c:pt idx="488">
                  <c:v>87.80000000000001</c:v>
                </c:pt>
                <c:pt idx="489">
                  <c:v>87.76249985694885</c:v>
                </c:pt>
                <c:pt idx="490">
                  <c:v>87.61999931335431</c:v>
                </c:pt>
                <c:pt idx="491">
                  <c:v>87.61999931335431</c:v>
                </c:pt>
                <c:pt idx="492">
                  <c:v>87.78499994277953</c:v>
                </c:pt>
                <c:pt idx="493">
                  <c:v>87.80000000000001</c:v>
                </c:pt>
                <c:pt idx="494">
                  <c:v>87.95000057220442</c:v>
                </c:pt>
                <c:pt idx="495">
                  <c:v>87.98000068664552</c:v>
                </c:pt>
                <c:pt idx="496">
                  <c:v>88.04000091552734</c:v>
                </c:pt>
                <c:pt idx="497">
                  <c:v>88.1600013732908</c:v>
                </c:pt>
                <c:pt idx="498">
                  <c:v>88.1600013732908</c:v>
                </c:pt>
                <c:pt idx="499">
                  <c:v>88.27249965667724</c:v>
                </c:pt>
                <c:pt idx="500">
                  <c:v>88.33999862670895</c:v>
                </c:pt>
                <c:pt idx="501">
                  <c:v>88.48249917030334</c:v>
                </c:pt>
                <c:pt idx="502">
                  <c:v>88.57249951362573</c:v>
                </c:pt>
                <c:pt idx="503">
                  <c:v>88.7</c:v>
                </c:pt>
                <c:pt idx="504">
                  <c:v>88.71500005722045</c:v>
                </c:pt>
                <c:pt idx="505">
                  <c:v>88.7</c:v>
                </c:pt>
                <c:pt idx="506">
                  <c:v>88.7</c:v>
                </c:pt>
                <c:pt idx="507">
                  <c:v>88.7</c:v>
                </c:pt>
                <c:pt idx="508">
                  <c:v>88.7</c:v>
                </c:pt>
                <c:pt idx="509">
                  <c:v>88.7</c:v>
                </c:pt>
                <c:pt idx="510">
                  <c:v>88.7</c:v>
                </c:pt>
                <c:pt idx="511">
                  <c:v>88.7</c:v>
                </c:pt>
                <c:pt idx="512">
                  <c:v>88.7</c:v>
                </c:pt>
                <c:pt idx="513">
                  <c:v>88.57249951362573</c:v>
                </c:pt>
                <c:pt idx="514">
                  <c:v>88.51999931335448</c:v>
                </c:pt>
                <c:pt idx="515">
                  <c:v>88.51999931335448</c:v>
                </c:pt>
                <c:pt idx="516">
                  <c:v>88.51999931335448</c:v>
                </c:pt>
                <c:pt idx="517">
                  <c:v>88.57249951362573</c:v>
                </c:pt>
                <c:pt idx="518">
                  <c:v>88.6174996852875</c:v>
                </c:pt>
                <c:pt idx="519">
                  <c:v>88.51999931335448</c:v>
                </c:pt>
                <c:pt idx="520">
                  <c:v>88.39999885559058</c:v>
                </c:pt>
                <c:pt idx="521">
                  <c:v>88.16750068664552</c:v>
                </c:pt>
                <c:pt idx="522">
                  <c:v>87.87500028610228</c:v>
                </c:pt>
                <c:pt idx="523">
                  <c:v>87.57499914169311</c:v>
                </c:pt>
                <c:pt idx="524">
                  <c:v>87.32750034332275</c:v>
                </c:pt>
                <c:pt idx="525">
                  <c:v>87.10250077247586</c:v>
                </c:pt>
                <c:pt idx="526">
                  <c:v>86.9225000858307</c:v>
                </c:pt>
                <c:pt idx="527">
                  <c:v>86.72749934196471</c:v>
                </c:pt>
                <c:pt idx="528">
                  <c:v>86.5474986553193</c:v>
                </c:pt>
                <c:pt idx="529">
                  <c:v>86.37500114440881</c:v>
                </c:pt>
                <c:pt idx="530">
                  <c:v>86.19500074386588</c:v>
                </c:pt>
                <c:pt idx="531">
                  <c:v>86.01500005722045</c:v>
                </c:pt>
                <c:pt idx="532">
                  <c:v>85.89499959945678</c:v>
                </c:pt>
                <c:pt idx="533">
                  <c:v>85.79749922752381</c:v>
                </c:pt>
                <c:pt idx="534">
                  <c:v>85.63999862670885</c:v>
                </c:pt>
                <c:pt idx="535">
                  <c:v>85.13750014305096</c:v>
                </c:pt>
                <c:pt idx="536">
                  <c:v>84.81499891281125</c:v>
                </c:pt>
                <c:pt idx="537">
                  <c:v>84.4850009441376</c:v>
                </c:pt>
                <c:pt idx="538">
                  <c:v>84.15499982833861</c:v>
                </c:pt>
                <c:pt idx="539">
                  <c:v>83.92999897003168</c:v>
                </c:pt>
                <c:pt idx="540">
                  <c:v>83.72000045776365</c:v>
                </c:pt>
                <c:pt idx="541">
                  <c:v>83.57000102996825</c:v>
                </c:pt>
                <c:pt idx="542">
                  <c:v>83.35250020027158</c:v>
                </c:pt>
                <c:pt idx="543">
                  <c:v>83.2024996280671</c:v>
                </c:pt>
                <c:pt idx="544">
                  <c:v>82.87999982833861</c:v>
                </c:pt>
                <c:pt idx="545">
                  <c:v>82.53500051498382</c:v>
                </c:pt>
                <c:pt idx="546">
                  <c:v>82.15999908447264</c:v>
                </c:pt>
                <c:pt idx="547">
                  <c:v>81.86000137329083</c:v>
                </c:pt>
                <c:pt idx="548">
                  <c:v>81.87500028610228</c:v>
                </c:pt>
                <c:pt idx="549">
                  <c:v>81.4549998283387</c:v>
                </c:pt>
                <c:pt idx="550">
                  <c:v>81.02750005722045</c:v>
                </c:pt>
                <c:pt idx="551">
                  <c:v>80.63000011444061</c:v>
                </c:pt>
                <c:pt idx="552">
                  <c:v>80.24749937057495</c:v>
                </c:pt>
                <c:pt idx="553">
                  <c:v>79.91750082969666</c:v>
                </c:pt>
                <c:pt idx="554">
                  <c:v>79.57999954223631</c:v>
                </c:pt>
                <c:pt idx="555">
                  <c:v>79.36999888420105</c:v>
                </c:pt>
                <c:pt idx="556">
                  <c:v>79.10000114440886</c:v>
                </c:pt>
                <c:pt idx="557">
                  <c:v>78.85250020027158</c:v>
                </c:pt>
                <c:pt idx="558">
                  <c:v>78.64249939918518</c:v>
                </c:pt>
                <c:pt idx="559">
                  <c:v>78.55999908447266</c:v>
                </c:pt>
                <c:pt idx="560">
                  <c:v>78.43999862670898</c:v>
                </c:pt>
                <c:pt idx="561">
                  <c:v>78.27636475996537</c:v>
                </c:pt>
                <c:pt idx="562">
                  <c:v>76.33250102996825</c:v>
                </c:pt>
                <c:pt idx="563">
                  <c:v>77.7424993991852</c:v>
                </c:pt>
                <c:pt idx="564">
                  <c:v>77.48749957084656</c:v>
                </c:pt>
                <c:pt idx="565">
                  <c:v>77.29250111579877</c:v>
                </c:pt>
                <c:pt idx="566">
                  <c:v>77.08250031471248</c:v>
                </c:pt>
                <c:pt idx="567">
                  <c:v>76.79749922752381</c:v>
                </c:pt>
                <c:pt idx="568">
                  <c:v>76.49750022888184</c:v>
                </c:pt>
                <c:pt idx="569">
                  <c:v>76.12250008583068</c:v>
                </c:pt>
                <c:pt idx="570">
                  <c:v>75.82249894142114</c:v>
                </c:pt>
                <c:pt idx="571">
                  <c:v>75.55250091552728</c:v>
                </c:pt>
                <c:pt idx="572">
                  <c:v>75.297500371933</c:v>
                </c:pt>
                <c:pt idx="573">
                  <c:v>74.9974992275238</c:v>
                </c:pt>
                <c:pt idx="574">
                  <c:v>74.697500371933</c:v>
                </c:pt>
                <c:pt idx="575">
                  <c:v>74.32250008583068</c:v>
                </c:pt>
                <c:pt idx="576">
                  <c:v>74.01499891281128</c:v>
                </c:pt>
                <c:pt idx="577">
                  <c:v>73.78250102996827</c:v>
                </c:pt>
                <c:pt idx="578">
                  <c:v>73.74500131607037</c:v>
                </c:pt>
                <c:pt idx="579">
                  <c:v>73.58000068664553</c:v>
                </c:pt>
                <c:pt idx="580">
                  <c:v>73.4</c:v>
                </c:pt>
                <c:pt idx="581">
                  <c:v>73.3399997711182</c:v>
                </c:pt>
                <c:pt idx="582">
                  <c:v>73.21999931335448</c:v>
                </c:pt>
                <c:pt idx="583">
                  <c:v>73.04749922752381</c:v>
                </c:pt>
                <c:pt idx="584">
                  <c:v>72.69500074386588</c:v>
                </c:pt>
                <c:pt idx="585">
                  <c:v>72.5</c:v>
                </c:pt>
                <c:pt idx="586">
                  <c:v>70.16</c:v>
                </c:pt>
                <c:pt idx="587">
                  <c:v>69.73249974250794</c:v>
                </c:pt>
                <c:pt idx="588">
                  <c:v>69.3125002861023</c:v>
                </c:pt>
                <c:pt idx="589">
                  <c:v>68.997500371933</c:v>
                </c:pt>
                <c:pt idx="590">
                  <c:v>68.7649994850159</c:v>
                </c:pt>
                <c:pt idx="591">
                  <c:v>68.49499959945678</c:v>
                </c:pt>
                <c:pt idx="592">
                  <c:v>68.31500120162944</c:v>
                </c:pt>
                <c:pt idx="593">
                  <c:v>68.11250042915344</c:v>
                </c:pt>
                <c:pt idx="594">
                  <c:v>67.78249917030334</c:v>
                </c:pt>
                <c:pt idx="595">
                  <c:v>67.41500062942506</c:v>
                </c:pt>
                <c:pt idx="596">
                  <c:v>66.95749945640564</c:v>
                </c:pt>
                <c:pt idx="597">
                  <c:v>66.5525004863739</c:v>
                </c:pt>
                <c:pt idx="598">
                  <c:v>65.99000020027162</c:v>
                </c:pt>
                <c:pt idx="599">
                  <c:v>65.5250008583067</c:v>
                </c:pt>
                <c:pt idx="600">
                  <c:v>65.20999965667726</c:v>
                </c:pt>
                <c:pt idx="601">
                  <c:v>64.85</c:v>
                </c:pt>
                <c:pt idx="602">
                  <c:v>64.53500051498382</c:v>
                </c:pt>
                <c:pt idx="603">
                  <c:v>64.2499994277955</c:v>
                </c:pt>
                <c:pt idx="604">
                  <c:v>63.97999954223629</c:v>
                </c:pt>
                <c:pt idx="605">
                  <c:v>63.73250088691712</c:v>
                </c:pt>
                <c:pt idx="606">
                  <c:v>63.37999954223621</c:v>
                </c:pt>
                <c:pt idx="607">
                  <c:v>63.27499914169309</c:v>
                </c:pt>
                <c:pt idx="608">
                  <c:v>63.31999931335449</c:v>
                </c:pt>
                <c:pt idx="609">
                  <c:v>63.31999931335449</c:v>
                </c:pt>
                <c:pt idx="610">
                  <c:v>63.16249871253968</c:v>
                </c:pt>
                <c:pt idx="611">
                  <c:v>63.0350002288819</c:v>
                </c:pt>
                <c:pt idx="612">
                  <c:v>62.8250008583069</c:v>
                </c:pt>
                <c:pt idx="613">
                  <c:v>62.59249997138978</c:v>
                </c:pt>
                <c:pt idx="614">
                  <c:v>62.41249928474424</c:v>
                </c:pt>
                <c:pt idx="615">
                  <c:v>62.23249874114993</c:v>
                </c:pt>
                <c:pt idx="616">
                  <c:v>62.06000137329099</c:v>
                </c:pt>
                <c:pt idx="617">
                  <c:v>61.9025007724762</c:v>
                </c:pt>
                <c:pt idx="618">
                  <c:v>61.74500017166137</c:v>
                </c:pt>
                <c:pt idx="619">
                  <c:v>61.52749934196473</c:v>
                </c:pt>
                <c:pt idx="620">
                  <c:v>61.36249871253968</c:v>
                </c:pt>
                <c:pt idx="621">
                  <c:v>61.1750011444092</c:v>
                </c:pt>
                <c:pt idx="622">
                  <c:v>60.98000068664538</c:v>
                </c:pt>
                <c:pt idx="623">
                  <c:v>60.80750002861019</c:v>
                </c:pt>
                <c:pt idx="624">
                  <c:v>60.63499944210052</c:v>
                </c:pt>
                <c:pt idx="625">
                  <c:v>60.25999965667724</c:v>
                </c:pt>
                <c:pt idx="626">
                  <c:v>60.08750021457673</c:v>
                </c:pt>
                <c:pt idx="627">
                  <c:v>59.76499948501587</c:v>
                </c:pt>
                <c:pt idx="628">
                  <c:v>59.7199993133545</c:v>
                </c:pt>
                <c:pt idx="629">
                  <c:v>59.6674996137619</c:v>
                </c:pt>
                <c:pt idx="630">
                  <c:v>59.54000034332276</c:v>
                </c:pt>
                <c:pt idx="631">
                  <c:v>59.54000034332276</c:v>
                </c:pt>
                <c:pt idx="632">
                  <c:v>59.5625002145768</c:v>
                </c:pt>
                <c:pt idx="633">
                  <c:v>59.65249969959246</c:v>
                </c:pt>
                <c:pt idx="634">
                  <c:v>59.57750012874602</c:v>
                </c:pt>
                <c:pt idx="635">
                  <c:v>59.54000034332276</c:v>
                </c:pt>
                <c:pt idx="636">
                  <c:v>59.54000034332276</c:v>
                </c:pt>
                <c:pt idx="637">
                  <c:v>59.54000034332276</c:v>
                </c:pt>
                <c:pt idx="638">
                  <c:v>59.45</c:v>
                </c:pt>
                <c:pt idx="639">
                  <c:v>59.35999965667711</c:v>
                </c:pt>
                <c:pt idx="640">
                  <c:v>59.35999965667711</c:v>
                </c:pt>
                <c:pt idx="641">
                  <c:v>59.35999965667711</c:v>
                </c:pt>
                <c:pt idx="642">
                  <c:v>59.25500025749204</c:v>
                </c:pt>
                <c:pt idx="643">
                  <c:v>59.18000068664549</c:v>
                </c:pt>
                <c:pt idx="644">
                  <c:v>59.01500005722033</c:v>
                </c:pt>
                <c:pt idx="645">
                  <c:v>59.0</c:v>
                </c:pt>
                <c:pt idx="646">
                  <c:v>58.88749957084629</c:v>
                </c:pt>
                <c:pt idx="647">
                  <c:v>58.80499939918518</c:v>
                </c:pt>
                <c:pt idx="648">
                  <c:v>58.64000034332276</c:v>
                </c:pt>
                <c:pt idx="649">
                  <c:v>58.44499981403349</c:v>
                </c:pt>
                <c:pt idx="650">
                  <c:v>58.45999965667712</c:v>
                </c:pt>
                <c:pt idx="651">
                  <c:v>58.38500008583056</c:v>
                </c:pt>
                <c:pt idx="652">
                  <c:v>58.38500008583056</c:v>
                </c:pt>
                <c:pt idx="653">
                  <c:v>58.31750047206877</c:v>
                </c:pt>
                <c:pt idx="654">
                  <c:v>58.28000068664549</c:v>
                </c:pt>
                <c:pt idx="655">
                  <c:v>58.13000011444092</c:v>
                </c:pt>
                <c:pt idx="656">
                  <c:v>57.95749945640543</c:v>
                </c:pt>
                <c:pt idx="657">
                  <c:v>57.72500014305116</c:v>
                </c:pt>
                <c:pt idx="658">
                  <c:v>57.49250004291536</c:v>
                </c:pt>
                <c:pt idx="659">
                  <c:v>57.25250020027161</c:v>
                </c:pt>
                <c:pt idx="660">
                  <c:v>57.1699998855591</c:v>
                </c:pt>
                <c:pt idx="661">
                  <c:v>57.01249935626984</c:v>
                </c:pt>
                <c:pt idx="662">
                  <c:v>56.84000034332276</c:v>
                </c:pt>
                <c:pt idx="663">
                  <c:v>56.68249974250795</c:v>
                </c:pt>
                <c:pt idx="664">
                  <c:v>56.65999965667719</c:v>
                </c:pt>
                <c:pt idx="665">
                  <c:v>56.65999965667719</c:v>
                </c:pt>
                <c:pt idx="666">
                  <c:v>56.7725000858307</c:v>
                </c:pt>
                <c:pt idx="667">
                  <c:v>56.95249969959241</c:v>
                </c:pt>
                <c:pt idx="668">
                  <c:v>57.18499994277955</c:v>
                </c:pt>
                <c:pt idx="669">
                  <c:v>57.45500025749199</c:v>
                </c:pt>
                <c:pt idx="670">
                  <c:v>57.73999998569488</c:v>
                </c:pt>
                <c:pt idx="671">
                  <c:v>58.00249962806701</c:v>
                </c:pt>
                <c:pt idx="672">
                  <c:v>58.2425004720688</c:v>
                </c:pt>
                <c:pt idx="673">
                  <c:v>58.51249985694885</c:v>
                </c:pt>
                <c:pt idx="674">
                  <c:v>58.74499974250795</c:v>
                </c:pt>
                <c:pt idx="675">
                  <c:v>58.92499971389771</c:v>
                </c:pt>
                <c:pt idx="676">
                  <c:v>59.0</c:v>
                </c:pt>
                <c:pt idx="677">
                  <c:v>59.0</c:v>
                </c:pt>
                <c:pt idx="678">
                  <c:v>59.00750002861022</c:v>
                </c:pt>
                <c:pt idx="679">
                  <c:v>59.17250065803528</c:v>
                </c:pt>
                <c:pt idx="680">
                  <c:v>59.18000068664549</c:v>
                </c:pt>
                <c:pt idx="681">
                  <c:v>59.18000068664549</c:v>
                </c:pt>
                <c:pt idx="682">
                  <c:v>59.0</c:v>
                </c:pt>
                <c:pt idx="683">
                  <c:v>58.90249962806701</c:v>
                </c:pt>
                <c:pt idx="684">
                  <c:v>58.81999931335449</c:v>
                </c:pt>
                <c:pt idx="685">
                  <c:v>58.72999982833863</c:v>
                </c:pt>
                <c:pt idx="686">
                  <c:v>58.64000034332276</c:v>
                </c:pt>
                <c:pt idx="687">
                  <c:v>58.64000034332276</c:v>
                </c:pt>
                <c:pt idx="688">
                  <c:v>58.77499957084643</c:v>
                </c:pt>
                <c:pt idx="689">
                  <c:v>58.8799995422362</c:v>
                </c:pt>
                <c:pt idx="690">
                  <c:v>59.0</c:v>
                </c:pt>
                <c:pt idx="691">
                  <c:v>59.15750060081482</c:v>
                </c:pt>
                <c:pt idx="692">
                  <c:v>59.34499974250794</c:v>
                </c:pt>
                <c:pt idx="693">
                  <c:v>59.52500028610231</c:v>
                </c:pt>
                <c:pt idx="694">
                  <c:v>59.64499974250794</c:v>
                </c:pt>
                <c:pt idx="695">
                  <c:v>59.7199993133545</c:v>
                </c:pt>
                <c:pt idx="696">
                  <c:v>59.89249997138977</c:v>
                </c:pt>
                <c:pt idx="697">
                  <c:v>59.997500371933</c:v>
                </c:pt>
                <c:pt idx="698">
                  <c:v>60.14260902404786</c:v>
                </c:pt>
                <c:pt idx="699">
                  <c:v>60.32749991416931</c:v>
                </c:pt>
                <c:pt idx="700" formatCode="General">
                  <c:v>60.51499991416931</c:v>
                </c:pt>
                <c:pt idx="701" formatCode="General">
                  <c:v>60.67999954223632</c:v>
                </c:pt>
                <c:pt idx="702" formatCode="General">
                  <c:v>60.8</c:v>
                </c:pt>
                <c:pt idx="703" formatCode="General">
                  <c:v>60.97250065803528</c:v>
                </c:pt>
                <c:pt idx="704" formatCode="General">
                  <c:v>61.0025007724762</c:v>
                </c:pt>
                <c:pt idx="705" formatCode="General">
                  <c:v>61.160001373291</c:v>
                </c:pt>
                <c:pt idx="706" formatCode="General">
                  <c:v>61.28749942779528</c:v>
                </c:pt>
                <c:pt idx="707" formatCode="General">
                  <c:v>61.44499902725204</c:v>
                </c:pt>
                <c:pt idx="708" formatCode="General">
                  <c:v>61.63999977111816</c:v>
                </c:pt>
                <c:pt idx="709" formatCode="General">
                  <c:v>61.86500062942506</c:v>
                </c:pt>
                <c:pt idx="710" formatCode="General">
                  <c:v>62.1350002288819</c:v>
                </c:pt>
                <c:pt idx="711">
                  <c:v>62.40499925613403</c:v>
                </c:pt>
                <c:pt idx="712">
                  <c:v>62.69750037193298</c:v>
                </c:pt>
                <c:pt idx="713">
                  <c:v>62.99000091552736</c:v>
                </c:pt>
                <c:pt idx="714">
                  <c:v>63.139998626709</c:v>
                </c:pt>
                <c:pt idx="715">
                  <c:v>63.25249905586227</c:v>
                </c:pt>
                <c:pt idx="716">
                  <c:v>63.31999931335449</c:v>
                </c:pt>
                <c:pt idx="717">
                  <c:v>63.31999931335449</c:v>
                </c:pt>
                <c:pt idx="718">
                  <c:v>63.34999942779528</c:v>
                </c:pt>
                <c:pt idx="719">
                  <c:v>63.51500005722033</c:v>
                </c:pt>
                <c:pt idx="720">
                  <c:v>63.71000080108639</c:v>
                </c:pt>
                <c:pt idx="721">
                  <c:v>63.95749988555907</c:v>
                </c:pt>
                <c:pt idx="722">
                  <c:v>64.18999919891357</c:v>
                </c:pt>
                <c:pt idx="723">
                  <c:v>64.39249997138978</c:v>
                </c:pt>
                <c:pt idx="724">
                  <c:v>64.497500371933</c:v>
                </c:pt>
                <c:pt idx="725">
                  <c:v>64.58000068664553</c:v>
                </c:pt>
                <c:pt idx="726">
                  <c:v>64.64000091552734</c:v>
                </c:pt>
                <c:pt idx="727">
                  <c:v>64.76000137329098</c:v>
                </c:pt>
                <c:pt idx="728">
                  <c:v>64.93999862670898</c:v>
                </c:pt>
                <c:pt idx="729">
                  <c:v>65.12749934196468</c:v>
                </c:pt>
                <c:pt idx="730">
                  <c:v>65.33750014305105</c:v>
                </c:pt>
                <c:pt idx="731">
                  <c:v>65.57750105857845</c:v>
                </c:pt>
                <c:pt idx="732">
                  <c:v>65.83999934196471</c:v>
                </c:pt>
                <c:pt idx="733">
                  <c:v>66.15499982833861</c:v>
                </c:pt>
                <c:pt idx="734">
                  <c:v>66.45500097274778</c:v>
                </c:pt>
                <c:pt idx="735">
                  <c:v>66.73999934196473</c:v>
                </c:pt>
                <c:pt idx="736">
                  <c:v>67.04749979972842</c:v>
                </c:pt>
                <c:pt idx="737">
                  <c:v>67.37000102996825</c:v>
                </c:pt>
                <c:pt idx="738">
                  <c:v>67.65499911308264</c:v>
                </c:pt>
                <c:pt idx="739">
                  <c:v>67.9174996852876</c:v>
                </c:pt>
                <c:pt idx="740">
                  <c:v>68.13500051498377</c:v>
                </c:pt>
                <c:pt idx="741">
                  <c:v>68.33750128746031</c:v>
                </c:pt>
                <c:pt idx="742">
                  <c:v>68.52499899864195</c:v>
                </c:pt>
                <c:pt idx="743">
                  <c:v>68.77999954223634</c:v>
                </c:pt>
                <c:pt idx="744">
                  <c:v>69.18499994277954</c:v>
                </c:pt>
                <c:pt idx="745">
                  <c:v>69.46999874114992</c:v>
                </c:pt>
                <c:pt idx="746">
                  <c:v>69.7399997711182</c:v>
                </c:pt>
                <c:pt idx="747">
                  <c:v>69.92750048637392</c:v>
                </c:pt>
                <c:pt idx="748">
                  <c:v>70.19000062942504</c:v>
                </c:pt>
                <c:pt idx="749">
                  <c:v>70.4974992275238</c:v>
                </c:pt>
                <c:pt idx="750">
                  <c:v>70.797500371933</c:v>
                </c:pt>
                <c:pt idx="751">
                  <c:v>70.8800006866455</c:v>
                </c:pt>
                <c:pt idx="752">
                  <c:v>71.02250123023968</c:v>
                </c:pt>
                <c:pt idx="753">
                  <c:v>71.06000137329085</c:v>
                </c:pt>
                <c:pt idx="754">
                  <c:v>71.07500114440882</c:v>
                </c:pt>
                <c:pt idx="755">
                  <c:v>71.23999862670898</c:v>
                </c:pt>
                <c:pt idx="756">
                  <c:v>71.2699987411499</c:v>
                </c:pt>
                <c:pt idx="757">
                  <c:v>71.41999931335448</c:v>
                </c:pt>
                <c:pt idx="758">
                  <c:v>71.60750002861023</c:v>
                </c:pt>
                <c:pt idx="759">
                  <c:v>71.82500085830662</c:v>
                </c:pt>
                <c:pt idx="760">
                  <c:v>72.07249965667725</c:v>
                </c:pt>
                <c:pt idx="761">
                  <c:v>72.35749945640561</c:v>
                </c:pt>
                <c:pt idx="762">
                  <c:v>72.60500040054318</c:v>
                </c:pt>
                <c:pt idx="763">
                  <c:v>72.9649994850159</c:v>
                </c:pt>
                <c:pt idx="764">
                  <c:v>73.12999897003145</c:v>
                </c:pt>
                <c:pt idx="765">
                  <c:v>73.3624998569487</c:v>
                </c:pt>
                <c:pt idx="766">
                  <c:v>73.5275004863739</c:v>
                </c:pt>
                <c:pt idx="767">
                  <c:v>73.69250111579863</c:v>
                </c:pt>
                <c:pt idx="768">
                  <c:v>73.84250011444068</c:v>
                </c:pt>
                <c:pt idx="769">
                  <c:v>74.06749911308285</c:v>
                </c:pt>
                <c:pt idx="770">
                  <c:v>74.26249985694885</c:v>
                </c:pt>
                <c:pt idx="771">
                  <c:v>74.51750082969667</c:v>
                </c:pt>
                <c:pt idx="772">
                  <c:v>74.7649997711182</c:v>
                </c:pt>
                <c:pt idx="773">
                  <c:v>75.05749945640565</c:v>
                </c:pt>
                <c:pt idx="774">
                  <c:v>75.35000057220429</c:v>
                </c:pt>
                <c:pt idx="775">
                  <c:v>75.62000045776344</c:v>
                </c:pt>
                <c:pt idx="776">
                  <c:v>76.03249974250791</c:v>
                </c:pt>
                <c:pt idx="777">
                  <c:v>76.2500005722044</c:v>
                </c:pt>
                <c:pt idx="778">
                  <c:v>76.5874997138977</c:v>
                </c:pt>
                <c:pt idx="779">
                  <c:v>76.78999919891357</c:v>
                </c:pt>
                <c:pt idx="780">
                  <c:v>76.99249997138977</c:v>
                </c:pt>
                <c:pt idx="781">
                  <c:v>77.15750060081481</c:v>
                </c:pt>
                <c:pt idx="782">
                  <c:v>77.2475009441377</c:v>
                </c:pt>
                <c:pt idx="783">
                  <c:v>77.36000137329083</c:v>
                </c:pt>
                <c:pt idx="784">
                  <c:v>77.50999965667726</c:v>
                </c:pt>
                <c:pt idx="785">
                  <c:v>77.68999919891357</c:v>
                </c:pt>
                <c:pt idx="786">
                  <c:v>77.91500005722045</c:v>
                </c:pt>
                <c:pt idx="787">
                  <c:v>78.18500108718848</c:v>
                </c:pt>
                <c:pt idx="788">
                  <c:v>78.39846079899716</c:v>
                </c:pt>
                <c:pt idx="789">
                  <c:v>77.65249905586238</c:v>
                </c:pt>
                <c:pt idx="790">
                  <c:v>77.83249974250791</c:v>
                </c:pt>
                <c:pt idx="791">
                  <c:v>78.0200004577635</c:v>
                </c:pt>
                <c:pt idx="792">
                  <c:v>78.21500120162958</c:v>
                </c:pt>
                <c:pt idx="793">
                  <c:v>78.37249965667725</c:v>
                </c:pt>
                <c:pt idx="794">
                  <c:v>78.50749888420105</c:v>
                </c:pt>
                <c:pt idx="795">
                  <c:v>78.61999931335431</c:v>
                </c:pt>
                <c:pt idx="796">
                  <c:v>78.68749957084657</c:v>
                </c:pt>
                <c:pt idx="797">
                  <c:v>78.80000000000001</c:v>
                </c:pt>
                <c:pt idx="798">
                  <c:v>78.86750025749207</c:v>
                </c:pt>
                <c:pt idx="799">
                  <c:v>78.98000068664552</c:v>
                </c:pt>
                <c:pt idx="800">
                  <c:v>79.0475009441376</c:v>
                </c:pt>
                <c:pt idx="801">
                  <c:v>79.19750080108638</c:v>
                </c:pt>
                <c:pt idx="802">
                  <c:v>79.33999862670895</c:v>
                </c:pt>
                <c:pt idx="803">
                  <c:v>79.35500011444054</c:v>
                </c:pt>
                <c:pt idx="804">
                  <c:v>79.31749897003175</c:v>
                </c:pt>
                <c:pt idx="805">
                  <c:v>79.4899991989136</c:v>
                </c:pt>
                <c:pt idx="806">
                  <c:v>79.66249985694864</c:v>
                </c:pt>
                <c:pt idx="807">
                  <c:v>79.81250042915344</c:v>
                </c:pt>
                <c:pt idx="808">
                  <c:v>80.03000125885008</c:v>
                </c:pt>
                <c:pt idx="809">
                  <c:v>80.2099990844727</c:v>
                </c:pt>
                <c:pt idx="810">
                  <c:v>80.40499925613403</c:v>
                </c:pt>
                <c:pt idx="811">
                  <c:v>80.62250008583068</c:v>
                </c:pt>
                <c:pt idx="812">
                  <c:v>80.84000091552735</c:v>
                </c:pt>
                <c:pt idx="813">
                  <c:v>81.05749988555908</c:v>
                </c:pt>
                <c:pt idx="814">
                  <c:v>81.26749911308285</c:v>
                </c:pt>
                <c:pt idx="815">
                  <c:v>81.51500005722045</c:v>
                </c:pt>
                <c:pt idx="816">
                  <c:v>81.71000080108641</c:v>
                </c:pt>
                <c:pt idx="817">
                  <c:v>81.8675012588501</c:v>
                </c:pt>
                <c:pt idx="818">
                  <c:v>82.03999862670898</c:v>
                </c:pt>
                <c:pt idx="819">
                  <c:v>82.08499879837036</c:v>
                </c:pt>
                <c:pt idx="820">
                  <c:v>82.21999931335448</c:v>
                </c:pt>
                <c:pt idx="821">
                  <c:v>82.21999931335448</c:v>
                </c:pt>
                <c:pt idx="822">
                  <c:v>82.21999931335448</c:v>
                </c:pt>
                <c:pt idx="823">
                  <c:v>82.30999965667726</c:v>
                </c:pt>
                <c:pt idx="824">
                  <c:v>82.4</c:v>
                </c:pt>
                <c:pt idx="825">
                  <c:v>82.4</c:v>
                </c:pt>
                <c:pt idx="826">
                  <c:v>82.56500062942504</c:v>
                </c:pt>
                <c:pt idx="827">
                  <c:v>82.62500085830656</c:v>
                </c:pt>
                <c:pt idx="828">
                  <c:v>82.76000137329098</c:v>
                </c:pt>
                <c:pt idx="829">
                  <c:v>82.93249874114991</c:v>
                </c:pt>
                <c:pt idx="830">
                  <c:v>83.07499914169311</c:v>
                </c:pt>
                <c:pt idx="831">
                  <c:v>83.15749945640555</c:v>
                </c:pt>
                <c:pt idx="832">
                  <c:v>83.30000000000001</c:v>
                </c:pt>
                <c:pt idx="833">
                  <c:v>83.30000000000001</c:v>
                </c:pt>
                <c:pt idx="834">
                  <c:v>83.30000000000001</c:v>
                </c:pt>
                <c:pt idx="835">
                  <c:v>83.30000000000001</c:v>
                </c:pt>
                <c:pt idx="836">
                  <c:v>83.30000000000001</c:v>
                </c:pt>
                <c:pt idx="837">
                  <c:v>83.40500040054321</c:v>
                </c:pt>
                <c:pt idx="838">
                  <c:v>83.48000068664552</c:v>
                </c:pt>
                <c:pt idx="839">
                  <c:v>83.48750071525573</c:v>
                </c:pt>
                <c:pt idx="840">
                  <c:v>83.6600013732908</c:v>
                </c:pt>
                <c:pt idx="841">
                  <c:v>83.72000045776365</c:v>
                </c:pt>
                <c:pt idx="842">
                  <c:v>83.83999862670895</c:v>
                </c:pt>
                <c:pt idx="843">
                  <c:v>84.01999931335448</c:v>
                </c:pt>
                <c:pt idx="844">
                  <c:v>84.1474997997284</c:v>
                </c:pt>
                <c:pt idx="845">
                  <c:v>84.27500028610228</c:v>
                </c:pt>
                <c:pt idx="846">
                  <c:v>84.3800006866455</c:v>
                </c:pt>
                <c:pt idx="847">
                  <c:v>85.47285831996342</c:v>
                </c:pt>
                <c:pt idx="848">
                  <c:v>84.73999862670898</c:v>
                </c:pt>
                <c:pt idx="849">
                  <c:v>84.73999862670898</c:v>
                </c:pt>
                <c:pt idx="850">
                  <c:v>84.73999862670898</c:v>
                </c:pt>
                <c:pt idx="851">
                  <c:v>84.77749876976014</c:v>
                </c:pt>
                <c:pt idx="852">
                  <c:v>84.91999931335448</c:v>
                </c:pt>
                <c:pt idx="853">
                  <c:v>84.91999931335448</c:v>
                </c:pt>
                <c:pt idx="854">
                  <c:v>85.0249997138977</c:v>
                </c:pt>
                <c:pt idx="855">
                  <c:v>85.1</c:v>
                </c:pt>
                <c:pt idx="856">
                  <c:v>85.21250042915343</c:v>
                </c:pt>
                <c:pt idx="857">
                  <c:v>85.31000080108635</c:v>
                </c:pt>
                <c:pt idx="858">
                  <c:v>85.46000137329098</c:v>
                </c:pt>
                <c:pt idx="859">
                  <c:v>85.46000137329098</c:v>
                </c:pt>
                <c:pt idx="860">
                  <c:v>85.6249988555905</c:v>
                </c:pt>
                <c:pt idx="861">
                  <c:v>85.63999862670885</c:v>
                </c:pt>
                <c:pt idx="862">
                  <c:v>85.68499879837037</c:v>
                </c:pt>
                <c:pt idx="863">
                  <c:v>85.8199993133543</c:v>
                </c:pt>
                <c:pt idx="864">
                  <c:v>85.8199993133543</c:v>
                </c:pt>
                <c:pt idx="865">
                  <c:v>85.9099996566773</c:v>
                </c:pt>
                <c:pt idx="866">
                  <c:v>86.0</c:v>
                </c:pt>
                <c:pt idx="867">
                  <c:v>86.0</c:v>
                </c:pt>
                <c:pt idx="868">
                  <c:v>86.08250031471248</c:v>
                </c:pt>
                <c:pt idx="869">
                  <c:v>86.18000068664551</c:v>
                </c:pt>
                <c:pt idx="870">
                  <c:v>86.18000068664551</c:v>
                </c:pt>
                <c:pt idx="871">
                  <c:v>86.18000068664551</c:v>
                </c:pt>
                <c:pt idx="872">
                  <c:v>86.18000068664551</c:v>
                </c:pt>
                <c:pt idx="873">
                  <c:v>86.18000068664551</c:v>
                </c:pt>
                <c:pt idx="874">
                  <c:v>86.18000068664551</c:v>
                </c:pt>
                <c:pt idx="875">
                  <c:v>86.18000068664551</c:v>
                </c:pt>
                <c:pt idx="876">
                  <c:v>86.18000068664551</c:v>
                </c:pt>
                <c:pt idx="877">
                  <c:v>85.63999862670885</c:v>
                </c:pt>
                <c:pt idx="878">
                  <c:v>85.63999862670885</c:v>
                </c:pt>
                <c:pt idx="879">
                  <c:v>85.55000000000001</c:v>
                </c:pt>
                <c:pt idx="880">
                  <c:v>85.37000102996825</c:v>
                </c:pt>
                <c:pt idx="881">
                  <c:v>85.28000068664552</c:v>
                </c:pt>
                <c:pt idx="882">
                  <c:v>85.28000068664552</c:v>
                </c:pt>
                <c:pt idx="883">
                  <c:v>85.14500017166114</c:v>
                </c:pt>
                <c:pt idx="884">
                  <c:v>85.1</c:v>
                </c:pt>
                <c:pt idx="885">
                  <c:v>84.9499994277955</c:v>
                </c:pt>
                <c:pt idx="886">
                  <c:v>84.8674991130827</c:v>
                </c:pt>
                <c:pt idx="887">
                  <c:v>84.73999862670898</c:v>
                </c:pt>
                <c:pt idx="888">
                  <c:v>84.62750034332275</c:v>
                </c:pt>
                <c:pt idx="889">
                  <c:v>84.58250102996825</c:v>
                </c:pt>
                <c:pt idx="890">
                  <c:v>84.51500120162946</c:v>
                </c:pt>
                <c:pt idx="891">
                  <c:v>84.3800006866455</c:v>
                </c:pt>
                <c:pt idx="892">
                  <c:v>84.38750071525571</c:v>
                </c:pt>
                <c:pt idx="893">
                  <c:v>84.00499997138976</c:v>
                </c:pt>
                <c:pt idx="894">
                  <c:v>84.09499959945678</c:v>
                </c:pt>
                <c:pt idx="895">
                  <c:v>83.78749971389771</c:v>
                </c:pt>
                <c:pt idx="896">
                  <c:v>83.49500074386597</c:v>
                </c:pt>
                <c:pt idx="897">
                  <c:v>83.2699998855591</c:v>
                </c:pt>
                <c:pt idx="898">
                  <c:v>83.11999931335431</c:v>
                </c:pt>
                <c:pt idx="899">
                  <c:v>82.9849987983704</c:v>
                </c:pt>
                <c:pt idx="900">
                  <c:v>82.83500022888164</c:v>
                </c:pt>
                <c:pt idx="901">
                  <c:v>82.72250123023967</c:v>
                </c:pt>
                <c:pt idx="902">
                  <c:v>82.49000034332276</c:v>
                </c:pt>
                <c:pt idx="903">
                  <c:v>82.23499937057495</c:v>
                </c:pt>
                <c:pt idx="904">
                  <c:v>81.91250028610232</c:v>
                </c:pt>
                <c:pt idx="905">
                  <c:v>81.57500028610228</c:v>
                </c:pt>
                <c:pt idx="906">
                  <c:v>80.81000080108635</c:v>
                </c:pt>
                <c:pt idx="907">
                  <c:v>80.62250008583068</c:v>
                </c:pt>
                <c:pt idx="908">
                  <c:v>80.4424993991852</c:v>
                </c:pt>
                <c:pt idx="909">
                  <c:v>80.31499891281125</c:v>
                </c:pt>
                <c:pt idx="910">
                  <c:v>80.1649997711182</c:v>
                </c:pt>
                <c:pt idx="911">
                  <c:v>80.04500131607037</c:v>
                </c:pt>
                <c:pt idx="912">
                  <c:v>79.8800006866455</c:v>
                </c:pt>
                <c:pt idx="913">
                  <c:v>79.8800006866455</c:v>
                </c:pt>
                <c:pt idx="914">
                  <c:v>79.7225000858307</c:v>
                </c:pt>
                <c:pt idx="915">
                  <c:v>79.7</c:v>
                </c:pt>
                <c:pt idx="916">
                  <c:v>79.54999942779542</c:v>
                </c:pt>
                <c:pt idx="917">
                  <c:v>79.51999931335448</c:v>
                </c:pt>
                <c:pt idx="918">
                  <c:v>79.35499868392944</c:v>
                </c:pt>
                <c:pt idx="919">
                  <c:v>79.23500022888165</c:v>
                </c:pt>
                <c:pt idx="920">
                  <c:v>78.98000068664552</c:v>
                </c:pt>
                <c:pt idx="921">
                  <c:v>78.67249951362565</c:v>
                </c:pt>
                <c:pt idx="922">
                  <c:v>78.42499914169312</c:v>
                </c:pt>
                <c:pt idx="923">
                  <c:v>78.11000080108623</c:v>
                </c:pt>
                <c:pt idx="924">
                  <c:v>77.7124992847443</c:v>
                </c:pt>
                <c:pt idx="925">
                  <c:v>77.4125004291535</c:v>
                </c:pt>
                <c:pt idx="926">
                  <c:v>77.09000034332275</c:v>
                </c:pt>
                <c:pt idx="927">
                  <c:v>76.73749899864197</c:v>
                </c:pt>
                <c:pt idx="928">
                  <c:v>76.39250097274778</c:v>
                </c:pt>
                <c:pt idx="929">
                  <c:v>75.98749957084656</c:v>
                </c:pt>
                <c:pt idx="930">
                  <c:v>75.60500011444054</c:v>
                </c:pt>
                <c:pt idx="931">
                  <c:v>75.18499994277954</c:v>
                </c:pt>
                <c:pt idx="932">
                  <c:v>74.76500005722045</c:v>
                </c:pt>
                <c:pt idx="933">
                  <c:v>74.51000080108638</c:v>
                </c:pt>
                <c:pt idx="934">
                  <c:v>74.02999954223631</c:v>
                </c:pt>
                <c:pt idx="935">
                  <c:v>73.46000022888184</c:v>
                </c:pt>
                <c:pt idx="936">
                  <c:v>73.05499925613404</c:v>
                </c:pt>
                <c:pt idx="937">
                  <c:v>72.6275004863739</c:v>
                </c:pt>
                <c:pt idx="938">
                  <c:v>71.9899994850159</c:v>
                </c:pt>
                <c:pt idx="939">
                  <c:v>71.6</c:v>
                </c:pt>
                <c:pt idx="940">
                  <c:v>71.4124992847443</c:v>
                </c:pt>
                <c:pt idx="941">
                  <c:v>71.26249891281107</c:v>
                </c:pt>
                <c:pt idx="942">
                  <c:v>70.79000034332275</c:v>
                </c:pt>
                <c:pt idx="943">
                  <c:v>70.5649994850159</c:v>
                </c:pt>
                <c:pt idx="944">
                  <c:v>70.3699987411499</c:v>
                </c:pt>
                <c:pt idx="945">
                  <c:v>70.21250057220455</c:v>
                </c:pt>
                <c:pt idx="946">
                  <c:v>70.002500772476</c:v>
                </c:pt>
                <c:pt idx="947">
                  <c:v>69.6499994277954</c:v>
                </c:pt>
                <c:pt idx="948">
                  <c:v>69.43249874114991</c:v>
                </c:pt>
                <c:pt idx="949">
                  <c:v>69.26000137329098</c:v>
                </c:pt>
                <c:pt idx="950">
                  <c:v>69.1475009441376</c:v>
                </c:pt>
                <c:pt idx="951">
                  <c:v>68.997500371933</c:v>
                </c:pt>
                <c:pt idx="952">
                  <c:v>68.9</c:v>
                </c:pt>
                <c:pt idx="953">
                  <c:v>68.87749991416928</c:v>
                </c:pt>
                <c:pt idx="954">
                  <c:v>68.7424993991852</c:v>
                </c:pt>
                <c:pt idx="955">
                  <c:v>68.71999931335448</c:v>
                </c:pt>
                <c:pt idx="956">
                  <c:v>68.53999862670898</c:v>
                </c:pt>
                <c:pt idx="957">
                  <c:v>68.4649996280671</c:v>
                </c:pt>
                <c:pt idx="958">
                  <c:v>68.37500114440881</c:v>
                </c:pt>
                <c:pt idx="959">
                  <c:v>68.15000057220426</c:v>
                </c:pt>
                <c:pt idx="960">
                  <c:v>68.05250020027158</c:v>
                </c:pt>
                <c:pt idx="961">
                  <c:v>68.18000068664551</c:v>
                </c:pt>
                <c:pt idx="962">
                  <c:v>68.15750060081481</c:v>
                </c:pt>
                <c:pt idx="963">
                  <c:v>68.04500017166119</c:v>
                </c:pt>
                <c:pt idx="964">
                  <c:v>68.0</c:v>
                </c:pt>
                <c:pt idx="965">
                  <c:v>67.88749957084657</c:v>
                </c:pt>
                <c:pt idx="966">
                  <c:v>67.68499879837037</c:v>
                </c:pt>
                <c:pt idx="967">
                  <c:v>67.40000100135803</c:v>
                </c:pt>
                <c:pt idx="968">
                  <c:v>67.14500017166114</c:v>
                </c:pt>
                <c:pt idx="969">
                  <c:v>66.88999919891358</c:v>
                </c:pt>
                <c:pt idx="970">
                  <c:v>66.75499925613403</c:v>
                </c:pt>
                <c:pt idx="971">
                  <c:v>66.44000091552736</c:v>
                </c:pt>
                <c:pt idx="972">
                  <c:v>66.18434776637865</c:v>
                </c:pt>
                <c:pt idx="973">
                  <c:v>66.04999942779542</c:v>
                </c:pt>
                <c:pt idx="974">
                  <c:v>65.79499931335448</c:v>
                </c:pt>
                <c:pt idx="975">
                  <c:v>65.60000114440886</c:v>
                </c:pt>
                <c:pt idx="976">
                  <c:v>65.31500005722035</c:v>
                </c:pt>
                <c:pt idx="977">
                  <c:v>65.17999954223625</c:v>
                </c:pt>
                <c:pt idx="978">
                  <c:v>64.61000065803528</c:v>
                </c:pt>
                <c:pt idx="979">
                  <c:v>64.35090890364211</c:v>
                </c:pt>
                <c:pt idx="980">
                  <c:v>64.02199924468991</c:v>
                </c:pt>
                <c:pt idx="981">
                  <c:v>63.7250008583069</c:v>
                </c:pt>
                <c:pt idx="982">
                  <c:v>63.40999965667719</c:v>
                </c:pt>
                <c:pt idx="983">
                  <c:v>63.10249934196473</c:v>
                </c:pt>
                <c:pt idx="984">
                  <c:v>62.84750094413758</c:v>
                </c:pt>
                <c:pt idx="985">
                  <c:v>62.53249974250795</c:v>
                </c:pt>
                <c:pt idx="986">
                  <c:v>61.97000074386597</c:v>
                </c:pt>
                <c:pt idx="987">
                  <c:v>61.76750025749205</c:v>
                </c:pt>
                <c:pt idx="988">
                  <c:v>61.48249931335449</c:v>
                </c:pt>
                <c:pt idx="989">
                  <c:v>61.09250111579895</c:v>
                </c:pt>
                <c:pt idx="990">
                  <c:v>60.7699998855591</c:v>
                </c:pt>
                <c:pt idx="991">
                  <c:v>60.53749985694886</c:v>
                </c:pt>
                <c:pt idx="992">
                  <c:v>60.34249997138977</c:v>
                </c:pt>
                <c:pt idx="996">
                  <c:v>59.72749955654145</c:v>
                </c:pt>
                <c:pt idx="997">
                  <c:v>59.87749991416931</c:v>
                </c:pt>
                <c:pt idx="998">
                  <c:v>59.81749968528721</c:v>
                </c:pt>
                <c:pt idx="999">
                  <c:v>59.70363577062433</c:v>
                </c:pt>
                <c:pt idx="1000">
                  <c:v>59.56400020599364</c:v>
                </c:pt>
                <c:pt idx="1001">
                  <c:v>59.53250031471252</c:v>
                </c:pt>
                <c:pt idx="1002">
                  <c:v>59.36749968528726</c:v>
                </c:pt>
                <c:pt idx="1003">
                  <c:v>59.35999965667711</c:v>
                </c:pt>
                <c:pt idx="1004">
                  <c:v>59.35999965667711</c:v>
                </c:pt>
                <c:pt idx="1005">
                  <c:v>59.4575000286101</c:v>
                </c:pt>
                <c:pt idx="1006">
                  <c:v>59.37499992847442</c:v>
                </c:pt>
                <c:pt idx="1007">
                  <c:v>59.5625002145768</c:v>
                </c:pt>
                <c:pt idx="1008">
                  <c:v>59.74347766378632</c:v>
                </c:pt>
                <c:pt idx="1009">
                  <c:v>59.77999954223633</c:v>
                </c:pt>
                <c:pt idx="1010">
                  <c:v>59.90000000000001</c:v>
                </c:pt>
                <c:pt idx="1011">
                  <c:v>59.90000000000001</c:v>
                </c:pt>
                <c:pt idx="1012">
                  <c:v>59.85499982833849</c:v>
                </c:pt>
                <c:pt idx="1013">
                  <c:v>59.7199993133545</c:v>
                </c:pt>
                <c:pt idx="1014">
                  <c:v>59.60749995708453</c:v>
                </c:pt>
                <c:pt idx="1015">
                  <c:v>59.54782638549792</c:v>
                </c:pt>
                <c:pt idx="1016">
                  <c:v>59.57750012874602</c:v>
                </c:pt>
                <c:pt idx="1017">
                  <c:v>59.70363577062433</c:v>
                </c:pt>
                <c:pt idx="1018">
                  <c:v>59.71249935626984</c:v>
                </c:pt>
                <c:pt idx="1019">
                  <c:v>59.72749934196473</c:v>
                </c:pt>
                <c:pt idx="1020">
                  <c:v>59.89249997138977</c:v>
                </c:pt>
                <c:pt idx="1021">
                  <c:v>59.86249985694886</c:v>
                </c:pt>
                <c:pt idx="1022">
                  <c:v>59.93750014305115</c:v>
                </c:pt>
                <c:pt idx="1023">
                  <c:v>60.07181883725249</c:v>
                </c:pt>
                <c:pt idx="1024">
                  <c:v>60.08000068664538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29492112"/>
        <c:axId val="629494304"/>
      </c:scatterChart>
      <c:scatterChart>
        <c:scatterStyle val="smoothMarker"/>
        <c:varyColors val="0"/>
        <c:ser>
          <c:idx val="5"/>
          <c:order val="1"/>
          <c:tx>
            <c:v>Rainfall</c:v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'ALL T'!$B$5:$B$1832</c:f>
              <c:numCache>
                <c:formatCode>[$-409]d\-mmm\-yy;@</c:formatCode>
                <c:ptCount val="1828"/>
                <c:pt idx="0">
                  <c:v>41018.0</c:v>
                </c:pt>
                <c:pt idx="1">
                  <c:v>41019.0</c:v>
                </c:pt>
                <c:pt idx="2">
                  <c:v>41020.0</c:v>
                </c:pt>
                <c:pt idx="3">
                  <c:v>41021.0</c:v>
                </c:pt>
                <c:pt idx="4">
                  <c:v>41022.0</c:v>
                </c:pt>
                <c:pt idx="5">
                  <c:v>41023.0</c:v>
                </c:pt>
                <c:pt idx="6">
                  <c:v>41024.0</c:v>
                </c:pt>
                <c:pt idx="7">
                  <c:v>41025.0</c:v>
                </c:pt>
                <c:pt idx="8">
                  <c:v>41026.0</c:v>
                </c:pt>
                <c:pt idx="9">
                  <c:v>41027.0</c:v>
                </c:pt>
                <c:pt idx="10">
                  <c:v>41028.0</c:v>
                </c:pt>
                <c:pt idx="11">
                  <c:v>41029.0</c:v>
                </c:pt>
                <c:pt idx="12">
                  <c:v>41030.0</c:v>
                </c:pt>
                <c:pt idx="13">
                  <c:v>41031.0</c:v>
                </c:pt>
                <c:pt idx="14">
                  <c:v>41032.0</c:v>
                </c:pt>
                <c:pt idx="15">
                  <c:v>41033.0</c:v>
                </c:pt>
                <c:pt idx="16">
                  <c:v>41034.0</c:v>
                </c:pt>
                <c:pt idx="17">
                  <c:v>41035.0</c:v>
                </c:pt>
                <c:pt idx="18">
                  <c:v>41036.0</c:v>
                </c:pt>
                <c:pt idx="19">
                  <c:v>41037.0</c:v>
                </c:pt>
                <c:pt idx="20">
                  <c:v>41038.0</c:v>
                </c:pt>
                <c:pt idx="21">
                  <c:v>41039.0</c:v>
                </c:pt>
                <c:pt idx="22">
                  <c:v>41040.0</c:v>
                </c:pt>
                <c:pt idx="23">
                  <c:v>41041.0</c:v>
                </c:pt>
                <c:pt idx="24">
                  <c:v>41042.0</c:v>
                </c:pt>
                <c:pt idx="25">
                  <c:v>41043.0</c:v>
                </c:pt>
                <c:pt idx="26">
                  <c:v>41044.0</c:v>
                </c:pt>
                <c:pt idx="27">
                  <c:v>41045.0</c:v>
                </c:pt>
                <c:pt idx="28">
                  <c:v>41046.0</c:v>
                </c:pt>
                <c:pt idx="29">
                  <c:v>41047.0</c:v>
                </c:pt>
                <c:pt idx="30">
                  <c:v>41048.0</c:v>
                </c:pt>
                <c:pt idx="31">
                  <c:v>41049.0</c:v>
                </c:pt>
                <c:pt idx="32">
                  <c:v>41050.0</c:v>
                </c:pt>
                <c:pt idx="33">
                  <c:v>41051.0</c:v>
                </c:pt>
                <c:pt idx="34">
                  <c:v>41052.0</c:v>
                </c:pt>
                <c:pt idx="35">
                  <c:v>41053.0</c:v>
                </c:pt>
                <c:pt idx="36">
                  <c:v>41054.0</c:v>
                </c:pt>
                <c:pt idx="37">
                  <c:v>41055.0</c:v>
                </c:pt>
                <c:pt idx="38">
                  <c:v>41056.0</c:v>
                </c:pt>
                <c:pt idx="39">
                  <c:v>41057.0</c:v>
                </c:pt>
                <c:pt idx="40">
                  <c:v>41058.0</c:v>
                </c:pt>
                <c:pt idx="41">
                  <c:v>41059.0</c:v>
                </c:pt>
                <c:pt idx="42">
                  <c:v>41060.0</c:v>
                </c:pt>
                <c:pt idx="43">
                  <c:v>41061.0</c:v>
                </c:pt>
                <c:pt idx="44">
                  <c:v>41062.0</c:v>
                </c:pt>
                <c:pt idx="45">
                  <c:v>41063.0</c:v>
                </c:pt>
                <c:pt idx="46">
                  <c:v>41064.0</c:v>
                </c:pt>
                <c:pt idx="47">
                  <c:v>41065.0</c:v>
                </c:pt>
                <c:pt idx="48">
                  <c:v>41066.0</c:v>
                </c:pt>
                <c:pt idx="49">
                  <c:v>41067.0</c:v>
                </c:pt>
                <c:pt idx="50">
                  <c:v>41068.0</c:v>
                </c:pt>
                <c:pt idx="51">
                  <c:v>41069.0</c:v>
                </c:pt>
                <c:pt idx="52">
                  <c:v>41070.0</c:v>
                </c:pt>
                <c:pt idx="53">
                  <c:v>41071.0</c:v>
                </c:pt>
                <c:pt idx="54">
                  <c:v>41072.0</c:v>
                </c:pt>
                <c:pt idx="55">
                  <c:v>41073.0</c:v>
                </c:pt>
                <c:pt idx="56">
                  <c:v>41074.0</c:v>
                </c:pt>
                <c:pt idx="57">
                  <c:v>41075.0</c:v>
                </c:pt>
                <c:pt idx="58">
                  <c:v>41076.0</c:v>
                </c:pt>
                <c:pt idx="59">
                  <c:v>41077.0</c:v>
                </c:pt>
                <c:pt idx="60">
                  <c:v>41078.0</c:v>
                </c:pt>
                <c:pt idx="61">
                  <c:v>41079.0</c:v>
                </c:pt>
                <c:pt idx="62">
                  <c:v>41080.0</c:v>
                </c:pt>
                <c:pt idx="63">
                  <c:v>41081.0</c:v>
                </c:pt>
                <c:pt idx="64">
                  <c:v>41082.0</c:v>
                </c:pt>
                <c:pt idx="65">
                  <c:v>41083.0</c:v>
                </c:pt>
                <c:pt idx="66">
                  <c:v>41084.0</c:v>
                </c:pt>
                <c:pt idx="67">
                  <c:v>41085.0</c:v>
                </c:pt>
                <c:pt idx="68">
                  <c:v>41086.0</c:v>
                </c:pt>
                <c:pt idx="69">
                  <c:v>41087.0</c:v>
                </c:pt>
                <c:pt idx="70">
                  <c:v>41088.0</c:v>
                </c:pt>
                <c:pt idx="71">
                  <c:v>41089.0</c:v>
                </c:pt>
                <c:pt idx="72">
                  <c:v>41090.0</c:v>
                </c:pt>
                <c:pt idx="73">
                  <c:v>41091.0</c:v>
                </c:pt>
                <c:pt idx="74">
                  <c:v>41092.0</c:v>
                </c:pt>
                <c:pt idx="75">
                  <c:v>41093.0</c:v>
                </c:pt>
                <c:pt idx="76">
                  <c:v>41094.0</c:v>
                </c:pt>
                <c:pt idx="77">
                  <c:v>41095.0</c:v>
                </c:pt>
                <c:pt idx="78">
                  <c:v>41096.0</c:v>
                </c:pt>
                <c:pt idx="79">
                  <c:v>41097.0</c:v>
                </c:pt>
                <c:pt idx="80">
                  <c:v>41098.0</c:v>
                </c:pt>
                <c:pt idx="81">
                  <c:v>41099.0</c:v>
                </c:pt>
                <c:pt idx="82">
                  <c:v>41100.0</c:v>
                </c:pt>
                <c:pt idx="83">
                  <c:v>41101.0</c:v>
                </c:pt>
                <c:pt idx="84">
                  <c:v>41102.0</c:v>
                </c:pt>
                <c:pt idx="85">
                  <c:v>41103.0</c:v>
                </c:pt>
                <c:pt idx="86">
                  <c:v>41104.0</c:v>
                </c:pt>
                <c:pt idx="87">
                  <c:v>41105.0</c:v>
                </c:pt>
                <c:pt idx="88">
                  <c:v>41106.0</c:v>
                </c:pt>
                <c:pt idx="89">
                  <c:v>41107.0</c:v>
                </c:pt>
                <c:pt idx="90">
                  <c:v>41108.0</c:v>
                </c:pt>
                <c:pt idx="91">
                  <c:v>41109.0</c:v>
                </c:pt>
                <c:pt idx="92">
                  <c:v>41110.0</c:v>
                </c:pt>
                <c:pt idx="93">
                  <c:v>41111.0</c:v>
                </c:pt>
                <c:pt idx="94">
                  <c:v>41112.0</c:v>
                </c:pt>
                <c:pt idx="95">
                  <c:v>41113.0</c:v>
                </c:pt>
                <c:pt idx="96">
                  <c:v>41114.0</c:v>
                </c:pt>
                <c:pt idx="97">
                  <c:v>41115.0</c:v>
                </c:pt>
                <c:pt idx="98">
                  <c:v>41116.0</c:v>
                </c:pt>
                <c:pt idx="99">
                  <c:v>41117.0</c:v>
                </c:pt>
                <c:pt idx="100">
                  <c:v>41118.0</c:v>
                </c:pt>
                <c:pt idx="101">
                  <c:v>41119.0</c:v>
                </c:pt>
                <c:pt idx="102">
                  <c:v>41120.0</c:v>
                </c:pt>
                <c:pt idx="103">
                  <c:v>41121.0</c:v>
                </c:pt>
                <c:pt idx="104">
                  <c:v>41122.0</c:v>
                </c:pt>
                <c:pt idx="105">
                  <c:v>41123.0</c:v>
                </c:pt>
                <c:pt idx="106">
                  <c:v>41124.0</c:v>
                </c:pt>
                <c:pt idx="107">
                  <c:v>41125.0</c:v>
                </c:pt>
                <c:pt idx="108">
                  <c:v>41126.0</c:v>
                </c:pt>
                <c:pt idx="109">
                  <c:v>41127.0</c:v>
                </c:pt>
                <c:pt idx="110">
                  <c:v>41128.0</c:v>
                </c:pt>
                <c:pt idx="111">
                  <c:v>41129.0</c:v>
                </c:pt>
                <c:pt idx="112">
                  <c:v>41130.0</c:v>
                </c:pt>
                <c:pt idx="113">
                  <c:v>41131.0</c:v>
                </c:pt>
                <c:pt idx="114">
                  <c:v>41132.0</c:v>
                </c:pt>
                <c:pt idx="115">
                  <c:v>41133.0</c:v>
                </c:pt>
                <c:pt idx="116">
                  <c:v>41134.0</c:v>
                </c:pt>
                <c:pt idx="117">
                  <c:v>41135.0</c:v>
                </c:pt>
                <c:pt idx="118">
                  <c:v>41136.0</c:v>
                </c:pt>
                <c:pt idx="119">
                  <c:v>41137.0</c:v>
                </c:pt>
                <c:pt idx="120">
                  <c:v>41138.0</c:v>
                </c:pt>
                <c:pt idx="121">
                  <c:v>41139.0</c:v>
                </c:pt>
                <c:pt idx="122">
                  <c:v>41140.0</c:v>
                </c:pt>
                <c:pt idx="123">
                  <c:v>41141.0</c:v>
                </c:pt>
                <c:pt idx="124">
                  <c:v>41142.0</c:v>
                </c:pt>
                <c:pt idx="125">
                  <c:v>41143.0</c:v>
                </c:pt>
                <c:pt idx="126">
                  <c:v>41144.0</c:v>
                </c:pt>
                <c:pt idx="127">
                  <c:v>41145.0</c:v>
                </c:pt>
                <c:pt idx="128">
                  <c:v>41146.0</c:v>
                </c:pt>
                <c:pt idx="129">
                  <c:v>41147.0</c:v>
                </c:pt>
                <c:pt idx="130">
                  <c:v>41148.0</c:v>
                </c:pt>
                <c:pt idx="131">
                  <c:v>41149.0</c:v>
                </c:pt>
                <c:pt idx="132">
                  <c:v>41150.0</c:v>
                </c:pt>
                <c:pt idx="133">
                  <c:v>41151.0</c:v>
                </c:pt>
                <c:pt idx="134">
                  <c:v>41152.0</c:v>
                </c:pt>
                <c:pt idx="135">
                  <c:v>41153.0</c:v>
                </c:pt>
                <c:pt idx="136">
                  <c:v>41154.0</c:v>
                </c:pt>
                <c:pt idx="137">
                  <c:v>41155.0</c:v>
                </c:pt>
                <c:pt idx="138">
                  <c:v>41156.0</c:v>
                </c:pt>
                <c:pt idx="139">
                  <c:v>41157.0</c:v>
                </c:pt>
                <c:pt idx="140">
                  <c:v>41158.0</c:v>
                </c:pt>
                <c:pt idx="141">
                  <c:v>41159.0</c:v>
                </c:pt>
                <c:pt idx="142">
                  <c:v>41160.0</c:v>
                </c:pt>
                <c:pt idx="143">
                  <c:v>41161.0</c:v>
                </c:pt>
                <c:pt idx="144">
                  <c:v>41162.0</c:v>
                </c:pt>
                <c:pt idx="145">
                  <c:v>41163.0</c:v>
                </c:pt>
                <c:pt idx="146">
                  <c:v>41164.0</c:v>
                </c:pt>
                <c:pt idx="147">
                  <c:v>41165.0</c:v>
                </c:pt>
                <c:pt idx="148">
                  <c:v>41166.0</c:v>
                </c:pt>
                <c:pt idx="149">
                  <c:v>41167.0</c:v>
                </c:pt>
                <c:pt idx="150">
                  <c:v>41168.0</c:v>
                </c:pt>
                <c:pt idx="151">
                  <c:v>41169.0</c:v>
                </c:pt>
                <c:pt idx="152">
                  <c:v>41170.0</c:v>
                </c:pt>
                <c:pt idx="153">
                  <c:v>41171.0</c:v>
                </c:pt>
                <c:pt idx="154">
                  <c:v>41172.0</c:v>
                </c:pt>
                <c:pt idx="155">
                  <c:v>41173.0</c:v>
                </c:pt>
                <c:pt idx="156">
                  <c:v>41174.0</c:v>
                </c:pt>
                <c:pt idx="157">
                  <c:v>41175.0</c:v>
                </c:pt>
                <c:pt idx="158">
                  <c:v>41176.0</c:v>
                </c:pt>
                <c:pt idx="159">
                  <c:v>41177.0</c:v>
                </c:pt>
                <c:pt idx="160">
                  <c:v>41178.0</c:v>
                </c:pt>
                <c:pt idx="161">
                  <c:v>41179.0</c:v>
                </c:pt>
                <c:pt idx="162">
                  <c:v>41180.0</c:v>
                </c:pt>
                <c:pt idx="163">
                  <c:v>41181.0</c:v>
                </c:pt>
                <c:pt idx="164">
                  <c:v>41182.0</c:v>
                </c:pt>
                <c:pt idx="165">
                  <c:v>41183.0</c:v>
                </c:pt>
                <c:pt idx="166">
                  <c:v>41184.0</c:v>
                </c:pt>
                <c:pt idx="167">
                  <c:v>41185.0</c:v>
                </c:pt>
                <c:pt idx="168">
                  <c:v>41186.0</c:v>
                </c:pt>
                <c:pt idx="169">
                  <c:v>41187.0</c:v>
                </c:pt>
                <c:pt idx="170">
                  <c:v>41188.0</c:v>
                </c:pt>
                <c:pt idx="171">
                  <c:v>41189.0</c:v>
                </c:pt>
                <c:pt idx="172">
                  <c:v>41190.0</c:v>
                </c:pt>
                <c:pt idx="173">
                  <c:v>41191.0</c:v>
                </c:pt>
                <c:pt idx="174">
                  <c:v>41192.0</c:v>
                </c:pt>
                <c:pt idx="175">
                  <c:v>41193.0</c:v>
                </c:pt>
                <c:pt idx="176">
                  <c:v>41194.0</c:v>
                </c:pt>
                <c:pt idx="177">
                  <c:v>41195.0</c:v>
                </c:pt>
                <c:pt idx="178">
                  <c:v>41196.0</c:v>
                </c:pt>
                <c:pt idx="179">
                  <c:v>41197.0</c:v>
                </c:pt>
                <c:pt idx="180">
                  <c:v>41198.0</c:v>
                </c:pt>
                <c:pt idx="181">
                  <c:v>41199.0</c:v>
                </c:pt>
                <c:pt idx="182">
                  <c:v>41200.0</c:v>
                </c:pt>
                <c:pt idx="183">
                  <c:v>41201.0</c:v>
                </c:pt>
                <c:pt idx="184">
                  <c:v>41202.0</c:v>
                </c:pt>
                <c:pt idx="185">
                  <c:v>41203.0</c:v>
                </c:pt>
                <c:pt idx="186">
                  <c:v>41204.0</c:v>
                </c:pt>
                <c:pt idx="187">
                  <c:v>41205.0</c:v>
                </c:pt>
                <c:pt idx="188">
                  <c:v>41206.0</c:v>
                </c:pt>
                <c:pt idx="189">
                  <c:v>41207.0</c:v>
                </c:pt>
                <c:pt idx="190">
                  <c:v>41208.0</c:v>
                </c:pt>
                <c:pt idx="191">
                  <c:v>41209.0</c:v>
                </c:pt>
                <c:pt idx="192">
                  <c:v>41210.0</c:v>
                </c:pt>
                <c:pt idx="193">
                  <c:v>41211.0</c:v>
                </c:pt>
                <c:pt idx="194">
                  <c:v>41212.0</c:v>
                </c:pt>
                <c:pt idx="195">
                  <c:v>41213.0</c:v>
                </c:pt>
                <c:pt idx="196">
                  <c:v>41214.0</c:v>
                </c:pt>
                <c:pt idx="197">
                  <c:v>41215.0</c:v>
                </c:pt>
                <c:pt idx="198">
                  <c:v>41216.0</c:v>
                </c:pt>
                <c:pt idx="199">
                  <c:v>41217.0</c:v>
                </c:pt>
                <c:pt idx="200">
                  <c:v>41218.0</c:v>
                </c:pt>
                <c:pt idx="201">
                  <c:v>41219.0</c:v>
                </c:pt>
                <c:pt idx="202">
                  <c:v>41220.0</c:v>
                </c:pt>
                <c:pt idx="203">
                  <c:v>41221.0</c:v>
                </c:pt>
                <c:pt idx="204">
                  <c:v>41222.0</c:v>
                </c:pt>
                <c:pt idx="205">
                  <c:v>41223.0</c:v>
                </c:pt>
                <c:pt idx="206">
                  <c:v>41224.0</c:v>
                </c:pt>
                <c:pt idx="207">
                  <c:v>41225.0</c:v>
                </c:pt>
                <c:pt idx="208">
                  <c:v>41226.0</c:v>
                </c:pt>
                <c:pt idx="209">
                  <c:v>41227.0</c:v>
                </c:pt>
                <c:pt idx="210">
                  <c:v>41228.0</c:v>
                </c:pt>
                <c:pt idx="211">
                  <c:v>41229.0</c:v>
                </c:pt>
                <c:pt idx="212">
                  <c:v>41230.0</c:v>
                </c:pt>
                <c:pt idx="213">
                  <c:v>41231.0</c:v>
                </c:pt>
                <c:pt idx="214">
                  <c:v>41232.0</c:v>
                </c:pt>
                <c:pt idx="215">
                  <c:v>41233.0</c:v>
                </c:pt>
                <c:pt idx="216">
                  <c:v>41234.0</c:v>
                </c:pt>
                <c:pt idx="217">
                  <c:v>41235.0</c:v>
                </c:pt>
                <c:pt idx="218">
                  <c:v>41236.0</c:v>
                </c:pt>
                <c:pt idx="219">
                  <c:v>41237.0</c:v>
                </c:pt>
                <c:pt idx="220">
                  <c:v>41238.0</c:v>
                </c:pt>
                <c:pt idx="221">
                  <c:v>41239.0</c:v>
                </c:pt>
                <c:pt idx="222">
                  <c:v>41240.0</c:v>
                </c:pt>
                <c:pt idx="223">
                  <c:v>41241.0</c:v>
                </c:pt>
                <c:pt idx="224">
                  <c:v>41242.0</c:v>
                </c:pt>
                <c:pt idx="225">
                  <c:v>41243.0</c:v>
                </c:pt>
                <c:pt idx="226">
                  <c:v>41244.0</c:v>
                </c:pt>
                <c:pt idx="227">
                  <c:v>41245.0</c:v>
                </c:pt>
                <c:pt idx="228">
                  <c:v>41246.0</c:v>
                </c:pt>
                <c:pt idx="229">
                  <c:v>41247.0</c:v>
                </c:pt>
                <c:pt idx="230">
                  <c:v>41248.0</c:v>
                </c:pt>
                <c:pt idx="231">
                  <c:v>41249.0</c:v>
                </c:pt>
                <c:pt idx="232">
                  <c:v>41250.0</c:v>
                </c:pt>
                <c:pt idx="233">
                  <c:v>41251.0</c:v>
                </c:pt>
                <c:pt idx="234">
                  <c:v>41252.0</c:v>
                </c:pt>
                <c:pt idx="235">
                  <c:v>41253.0</c:v>
                </c:pt>
                <c:pt idx="236">
                  <c:v>41254.0</c:v>
                </c:pt>
                <c:pt idx="237">
                  <c:v>41255.0</c:v>
                </c:pt>
                <c:pt idx="238">
                  <c:v>41256.0</c:v>
                </c:pt>
                <c:pt idx="239">
                  <c:v>41257.0</c:v>
                </c:pt>
                <c:pt idx="240">
                  <c:v>41258.0</c:v>
                </c:pt>
                <c:pt idx="241">
                  <c:v>41259.0</c:v>
                </c:pt>
                <c:pt idx="242">
                  <c:v>41260.0</c:v>
                </c:pt>
                <c:pt idx="243">
                  <c:v>41261.0</c:v>
                </c:pt>
                <c:pt idx="244">
                  <c:v>41262.0</c:v>
                </c:pt>
                <c:pt idx="245">
                  <c:v>41263.0</c:v>
                </c:pt>
                <c:pt idx="246">
                  <c:v>41264.0</c:v>
                </c:pt>
                <c:pt idx="247">
                  <c:v>41265.0</c:v>
                </c:pt>
                <c:pt idx="248">
                  <c:v>41266.0</c:v>
                </c:pt>
                <c:pt idx="249">
                  <c:v>41267.0</c:v>
                </c:pt>
                <c:pt idx="250">
                  <c:v>41268.0</c:v>
                </c:pt>
                <c:pt idx="251">
                  <c:v>41269.0</c:v>
                </c:pt>
                <c:pt idx="252">
                  <c:v>41270.0</c:v>
                </c:pt>
                <c:pt idx="253">
                  <c:v>41271.0</c:v>
                </c:pt>
                <c:pt idx="254">
                  <c:v>41272.0</c:v>
                </c:pt>
                <c:pt idx="255">
                  <c:v>41273.0</c:v>
                </c:pt>
                <c:pt idx="256">
                  <c:v>41274.0</c:v>
                </c:pt>
                <c:pt idx="257">
                  <c:v>41275.0</c:v>
                </c:pt>
                <c:pt idx="258">
                  <c:v>41276.0</c:v>
                </c:pt>
                <c:pt idx="259">
                  <c:v>41277.0</c:v>
                </c:pt>
                <c:pt idx="260">
                  <c:v>41278.0</c:v>
                </c:pt>
                <c:pt idx="261">
                  <c:v>41279.0</c:v>
                </c:pt>
                <c:pt idx="262">
                  <c:v>41280.0</c:v>
                </c:pt>
                <c:pt idx="263">
                  <c:v>41281.0</c:v>
                </c:pt>
                <c:pt idx="264">
                  <c:v>41282.0</c:v>
                </c:pt>
                <c:pt idx="265">
                  <c:v>41283.0</c:v>
                </c:pt>
                <c:pt idx="266">
                  <c:v>41284.0</c:v>
                </c:pt>
                <c:pt idx="267">
                  <c:v>41285.0</c:v>
                </c:pt>
                <c:pt idx="268">
                  <c:v>41286.0</c:v>
                </c:pt>
                <c:pt idx="269">
                  <c:v>41287.0</c:v>
                </c:pt>
                <c:pt idx="270">
                  <c:v>41288.0</c:v>
                </c:pt>
                <c:pt idx="271">
                  <c:v>41289.0</c:v>
                </c:pt>
                <c:pt idx="272">
                  <c:v>41290.0</c:v>
                </c:pt>
                <c:pt idx="273">
                  <c:v>41291.0</c:v>
                </c:pt>
                <c:pt idx="274">
                  <c:v>41292.0</c:v>
                </c:pt>
                <c:pt idx="275">
                  <c:v>41293.0</c:v>
                </c:pt>
                <c:pt idx="276">
                  <c:v>41294.0</c:v>
                </c:pt>
                <c:pt idx="277">
                  <c:v>41295.0</c:v>
                </c:pt>
                <c:pt idx="278">
                  <c:v>41296.0</c:v>
                </c:pt>
                <c:pt idx="279">
                  <c:v>41297.0</c:v>
                </c:pt>
                <c:pt idx="280">
                  <c:v>41298.0</c:v>
                </c:pt>
                <c:pt idx="281">
                  <c:v>41299.0</c:v>
                </c:pt>
                <c:pt idx="282">
                  <c:v>41300.0</c:v>
                </c:pt>
                <c:pt idx="283">
                  <c:v>41301.0</c:v>
                </c:pt>
                <c:pt idx="284">
                  <c:v>41302.0</c:v>
                </c:pt>
                <c:pt idx="285">
                  <c:v>41303.0</c:v>
                </c:pt>
                <c:pt idx="286">
                  <c:v>41304.0</c:v>
                </c:pt>
                <c:pt idx="287">
                  <c:v>41305.0</c:v>
                </c:pt>
                <c:pt idx="288">
                  <c:v>41306.0</c:v>
                </c:pt>
                <c:pt idx="289">
                  <c:v>41307.0</c:v>
                </c:pt>
                <c:pt idx="290">
                  <c:v>41308.0</c:v>
                </c:pt>
                <c:pt idx="291">
                  <c:v>41309.0</c:v>
                </c:pt>
                <c:pt idx="292">
                  <c:v>41310.0</c:v>
                </c:pt>
                <c:pt idx="293">
                  <c:v>41311.0</c:v>
                </c:pt>
                <c:pt idx="294">
                  <c:v>41312.0</c:v>
                </c:pt>
                <c:pt idx="295">
                  <c:v>41313.0</c:v>
                </c:pt>
                <c:pt idx="296">
                  <c:v>41314.0</c:v>
                </c:pt>
                <c:pt idx="297">
                  <c:v>41315.0</c:v>
                </c:pt>
                <c:pt idx="298">
                  <c:v>41316.0</c:v>
                </c:pt>
                <c:pt idx="299">
                  <c:v>41317.0</c:v>
                </c:pt>
                <c:pt idx="300">
                  <c:v>41318.0</c:v>
                </c:pt>
                <c:pt idx="301">
                  <c:v>41319.0</c:v>
                </c:pt>
                <c:pt idx="302">
                  <c:v>41320.0</c:v>
                </c:pt>
                <c:pt idx="303">
                  <c:v>41321.0</c:v>
                </c:pt>
                <c:pt idx="304">
                  <c:v>41322.0</c:v>
                </c:pt>
                <c:pt idx="305">
                  <c:v>41323.0</c:v>
                </c:pt>
                <c:pt idx="306">
                  <c:v>41324.0</c:v>
                </c:pt>
                <c:pt idx="307">
                  <c:v>41325.0</c:v>
                </c:pt>
                <c:pt idx="308">
                  <c:v>41326.0</c:v>
                </c:pt>
                <c:pt idx="309">
                  <c:v>41327.0</c:v>
                </c:pt>
                <c:pt idx="310">
                  <c:v>41328.0</c:v>
                </c:pt>
                <c:pt idx="311">
                  <c:v>41329.0</c:v>
                </c:pt>
                <c:pt idx="312">
                  <c:v>41330.0</c:v>
                </c:pt>
                <c:pt idx="313">
                  <c:v>41331.0</c:v>
                </c:pt>
                <c:pt idx="314">
                  <c:v>41332.0</c:v>
                </c:pt>
                <c:pt idx="315">
                  <c:v>41333.0</c:v>
                </c:pt>
                <c:pt idx="316">
                  <c:v>41334.0</c:v>
                </c:pt>
                <c:pt idx="317">
                  <c:v>41335.0</c:v>
                </c:pt>
                <c:pt idx="318">
                  <c:v>41336.0</c:v>
                </c:pt>
                <c:pt idx="319">
                  <c:v>41337.0</c:v>
                </c:pt>
                <c:pt idx="320">
                  <c:v>41338.0</c:v>
                </c:pt>
                <c:pt idx="321">
                  <c:v>41339.0</c:v>
                </c:pt>
                <c:pt idx="322">
                  <c:v>41340.0</c:v>
                </c:pt>
                <c:pt idx="323">
                  <c:v>41341.0</c:v>
                </c:pt>
                <c:pt idx="324">
                  <c:v>41342.0</c:v>
                </c:pt>
                <c:pt idx="325">
                  <c:v>41343.0</c:v>
                </c:pt>
                <c:pt idx="326">
                  <c:v>41344.0</c:v>
                </c:pt>
                <c:pt idx="327">
                  <c:v>41345.0</c:v>
                </c:pt>
                <c:pt idx="328">
                  <c:v>41346.0</c:v>
                </c:pt>
                <c:pt idx="329">
                  <c:v>41347.0</c:v>
                </c:pt>
                <c:pt idx="330">
                  <c:v>41348.0</c:v>
                </c:pt>
                <c:pt idx="331">
                  <c:v>41349.0</c:v>
                </c:pt>
                <c:pt idx="332">
                  <c:v>41350.0</c:v>
                </c:pt>
                <c:pt idx="333">
                  <c:v>41351.0</c:v>
                </c:pt>
                <c:pt idx="334">
                  <c:v>41352.0</c:v>
                </c:pt>
                <c:pt idx="335">
                  <c:v>41353.0</c:v>
                </c:pt>
                <c:pt idx="336">
                  <c:v>41354.0</c:v>
                </c:pt>
                <c:pt idx="337">
                  <c:v>41355.0</c:v>
                </c:pt>
                <c:pt idx="338">
                  <c:v>41356.0</c:v>
                </c:pt>
                <c:pt idx="339">
                  <c:v>41357.0</c:v>
                </c:pt>
                <c:pt idx="340">
                  <c:v>41358.0</c:v>
                </c:pt>
                <c:pt idx="341">
                  <c:v>41359.0</c:v>
                </c:pt>
                <c:pt idx="342">
                  <c:v>41360.0</c:v>
                </c:pt>
                <c:pt idx="343">
                  <c:v>41361.0</c:v>
                </c:pt>
                <c:pt idx="344">
                  <c:v>41362.0</c:v>
                </c:pt>
                <c:pt idx="345">
                  <c:v>41363.0</c:v>
                </c:pt>
                <c:pt idx="346">
                  <c:v>41364.0</c:v>
                </c:pt>
                <c:pt idx="347">
                  <c:v>41365.0</c:v>
                </c:pt>
                <c:pt idx="348">
                  <c:v>41366.0</c:v>
                </c:pt>
                <c:pt idx="349">
                  <c:v>41367.0</c:v>
                </c:pt>
                <c:pt idx="350">
                  <c:v>41368.0</c:v>
                </c:pt>
                <c:pt idx="351">
                  <c:v>41369.0</c:v>
                </c:pt>
                <c:pt idx="352">
                  <c:v>41370.0</c:v>
                </c:pt>
                <c:pt idx="353">
                  <c:v>41371.0</c:v>
                </c:pt>
                <c:pt idx="354">
                  <c:v>41372.0</c:v>
                </c:pt>
                <c:pt idx="355">
                  <c:v>41373.0</c:v>
                </c:pt>
                <c:pt idx="356">
                  <c:v>41374.0</c:v>
                </c:pt>
                <c:pt idx="357">
                  <c:v>41375.0</c:v>
                </c:pt>
                <c:pt idx="358">
                  <c:v>41376.0</c:v>
                </c:pt>
                <c:pt idx="359">
                  <c:v>41377.0</c:v>
                </c:pt>
                <c:pt idx="360">
                  <c:v>41378.0</c:v>
                </c:pt>
                <c:pt idx="361">
                  <c:v>41379.0</c:v>
                </c:pt>
                <c:pt idx="362">
                  <c:v>41380.0</c:v>
                </c:pt>
                <c:pt idx="363">
                  <c:v>41381.0</c:v>
                </c:pt>
                <c:pt idx="364">
                  <c:v>41382.0</c:v>
                </c:pt>
                <c:pt idx="365">
                  <c:v>41383.0</c:v>
                </c:pt>
                <c:pt idx="366">
                  <c:v>41384.0</c:v>
                </c:pt>
                <c:pt idx="367">
                  <c:v>41385.0</c:v>
                </c:pt>
                <c:pt idx="368">
                  <c:v>41386.0</c:v>
                </c:pt>
                <c:pt idx="369">
                  <c:v>41387.0</c:v>
                </c:pt>
                <c:pt idx="370">
                  <c:v>41388.0</c:v>
                </c:pt>
                <c:pt idx="371">
                  <c:v>41389.0</c:v>
                </c:pt>
                <c:pt idx="372">
                  <c:v>41390.0</c:v>
                </c:pt>
                <c:pt idx="373">
                  <c:v>41391.0</c:v>
                </c:pt>
                <c:pt idx="374">
                  <c:v>41392.0</c:v>
                </c:pt>
                <c:pt idx="375">
                  <c:v>41393.0</c:v>
                </c:pt>
                <c:pt idx="376">
                  <c:v>41394.0</c:v>
                </c:pt>
                <c:pt idx="377">
                  <c:v>41395.0</c:v>
                </c:pt>
                <c:pt idx="378">
                  <c:v>41396.0</c:v>
                </c:pt>
                <c:pt idx="379">
                  <c:v>41397.0</c:v>
                </c:pt>
                <c:pt idx="380">
                  <c:v>41398.0</c:v>
                </c:pt>
                <c:pt idx="381">
                  <c:v>41399.0</c:v>
                </c:pt>
                <c:pt idx="382">
                  <c:v>41400.0</c:v>
                </c:pt>
                <c:pt idx="383">
                  <c:v>41401.0</c:v>
                </c:pt>
                <c:pt idx="384">
                  <c:v>41402.0</c:v>
                </c:pt>
                <c:pt idx="385">
                  <c:v>41403.0</c:v>
                </c:pt>
                <c:pt idx="386">
                  <c:v>41404.0</c:v>
                </c:pt>
                <c:pt idx="387">
                  <c:v>41405.0</c:v>
                </c:pt>
                <c:pt idx="388">
                  <c:v>41406.0</c:v>
                </c:pt>
                <c:pt idx="389">
                  <c:v>41407.0</c:v>
                </c:pt>
                <c:pt idx="390">
                  <c:v>41408.0</c:v>
                </c:pt>
                <c:pt idx="391">
                  <c:v>41409.0</c:v>
                </c:pt>
                <c:pt idx="392">
                  <c:v>41410.0</c:v>
                </c:pt>
                <c:pt idx="393">
                  <c:v>41411.0</c:v>
                </c:pt>
                <c:pt idx="394">
                  <c:v>41412.0</c:v>
                </c:pt>
                <c:pt idx="395">
                  <c:v>41413.0</c:v>
                </c:pt>
                <c:pt idx="396">
                  <c:v>41414.0</c:v>
                </c:pt>
                <c:pt idx="397">
                  <c:v>41415.0</c:v>
                </c:pt>
                <c:pt idx="398">
                  <c:v>41416.0</c:v>
                </c:pt>
                <c:pt idx="399">
                  <c:v>41417.0</c:v>
                </c:pt>
                <c:pt idx="400">
                  <c:v>41418.0</c:v>
                </c:pt>
                <c:pt idx="401">
                  <c:v>41419.0</c:v>
                </c:pt>
                <c:pt idx="402">
                  <c:v>41420.0</c:v>
                </c:pt>
                <c:pt idx="403">
                  <c:v>41421.0</c:v>
                </c:pt>
                <c:pt idx="404">
                  <c:v>41422.0</c:v>
                </c:pt>
                <c:pt idx="405">
                  <c:v>41423.0</c:v>
                </c:pt>
                <c:pt idx="406">
                  <c:v>41424.0</c:v>
                </c:pt>
                <c:pt idx="407">
                  <c:v>41425.0</c:v>
                </c:pt>
                <c:pt idx="408">
                  <c:v>41426.0</c:v>
                </c:pt>
                <c:pt idx="409">
                  <c:v>41427.0</c:v>
                </c:pt>
                <c:pt idx="410">
                  <c:v>41428.0</c:v>
                </c:pt>
                <c:pt idx="411">
                  <c:v>41429.0</c:v>
                </c:pt>
                <c:pt idx="412">
                  <c:v>41430.0</c:v>
                </c:pt>
                <c:pt idx="413">
                  <c:v>41431.0</c:v>
                </c:pt>
                <c:pt idx="414">
                  <c:v>41432.0</c:v>
                </c:pt>
                <c:pt idx="415">
                  <c:v>41433.0</c:v>
                </c:pt>
                <c:pt idx="416">
                  <c:v>41434.0</c:v>
                </c:pt>
                <c:pt idx="417">
                  <c:v>41435.0</c:v>
                </c:pt>
                <c:pt idx="418">
                  <c:v>41436.0</c:v>
                </c:pt>
                <c:pt idx="419">
                  <c:v>41437.0</c:v>
                </c:pt>
                <c:pt idx="420">
                  <c:v>41438.0</c:v>
                </c:pt>
                <c:pt idx="421">
                  <c:v>41439.0</c:v>
                </c:pt>
                <c:pt idx="422">
                  <c:v>41440.0</c:v>
                </c:pt>
                <c:pt idx="423">
                  <c:v>41441.0</c:v>
                </c:pt>
                <c:pt idx="424">
                  <c:v>41442.0</c:v>
                </c:pt>
                <c:pt idx="425">
                  <c:v>41443.0</c:v>
                </c:pt>
                <c:pt idx="426">
                  <c:v>41444.0</c:v>
                </c:pt>
                <c:pt idx="427">
                  <c:v>41445.0</c:v>
                </c:pt>
                <c:pt idx="428">
                  <c:v>41446.0</c:v>
                </c:pt>
                <c:pt idx="429">
                  <c:v>41447.0</c:v>
                </c:pt>
                <c:pt idx="430">
                  <c:v>41448.0</c:v>
                </c:pt>
                <c:pt idx="431">
                  <c:v>41449.0</c:v>
                </c:pt>
                <c:pt idx="432">
                  <c:v>41450.0</c:v>
                </c:pt>
                <c:pt idx="433">
                  <c:v>41451.0</c:v>
                </c:pt>
                <c:pt idx="434">
                  <c:v>41452.0</c:v>
                </c:pt>
                <c:pt idx="435">
                  <c:v>41453.0</c:v>
                </c:pt>
                <c:pt idx="436">
                  <c:v>41454.0</c:v>
                </c:pt>
                <c:pt idx="437">
                  <c:v>41455.0</c:v>
                </c:pt>
                <c:pt idx="438">
                  <c:v>41456.0</c:v>
                </c:pt>
                <c:pt idx="439">
                  <c:v>41457.0</c:v>
                </c:pt>
                <c:pt idx="440">
                  <c:v>41458.0</c:v>
                </c:pt>
                <c:pt idx="441">
                  <c:v>41459.0</c:v>
                </c:pt>
                <c:pt idx="442">
                  <c:v>41460.0</c:v>
                </c:pt>
                <c:pt idx="443">
                  <c:v>41461.0</c:v>
                </c:pt>
                <c:pt idx="444">
                  <c:v>41462.0</c:v>
                </c:pt>
                <c:pt idx="445">
                  <c:v>41463.0</c:v>
                </c:pt>
                <c:pt idx="446">
                  <c:v>41464.0</c:v>
                </c:pt>
                <c:pt idx="447">
                  <c:v>41465.0</c:v>
                </c:pt>
                <c:pt idx="448">
                  <c:v>41466.0</c:v>
                </c:pt>
                <c:pt idx="449">
                  <c:v>41467.0</c:v>
                </c:pt>
                <c:pt idx="450">
                  <c:v>41468.0</c:v>
                </c:pt>
                <c:pt idx="451">
                  <c:v>41469.0</c:v>
                </c:pt>
                <c:pt idx="452">
                  <c:v>41470.0</c:v>
                </c:pt>
                <c:pt idx="453">
                  <c:v>41471.0</c:v>
                </c:pt>
                <c:pt idx="454">
                  <c:v>41472.0</c:v>
                </c:pt>
                <c:pt idx="455">
                  <c:v>41473.0</c:v>
                </c:pt>
                <c:pt idx="456">
                  <c:v>41474.0</c:v>
                </c:pt>
                <c:pt idx="457">
                  <c:v>41475.0</c:v>
                </c:pt>
                <c:pt idx="458">
                  <c:v>41476.0</c:v>
                </c:pt>
                <c:pt idx="459">
                  <c:v>41477.0</c:v>
                </c:pt>
                <c:pt idx="460">
                  <c:v>41478.0</c:v>
                </c:pt>
                <c:pt idx="461">
                  <c:v>41479.0</c:v>
                </c:pt>
                <c:pt idx="462">
                  <c:v>41480.0</c:v>
                </c:pt>
                <c:pt idx="463">
                  <c:v>41481.0</c:v>
                </c:pt>
                <c:pt idx="464">
                  <c:v>41482.0</c:v>
                </c:pt>
                <c:pt idx="465">
                  <c:v>41483.0</c:v>
                </c:pt>
                <c:pt idx="466">
                  <c:v>41484.0</c:v>
                </c:pt>
                <c:pt idx="467">
                  <c:v>41485.0</c:v>
                </c:pt>
                <c:pt idx="468">
                  <c:v>41486.0</c:v>
                </c:pt>
                <c:pt idx="469">
                  <c:v>41487.0</c:v>
                </c:pt>
                <c:pt idx="470">
                  <c:v>41488.0</c:v>
                </c:pt>
                <c:pt idx="471">
                  <c:v>41489.0</c:v>
                </c:pt>
                <c:pt idx="472">
                  <c:v>41490.0</c:v>
                </c:pt>
                <c:pt idx="473">
                  <c:v>41491.0</c:v>
                </c:pt>
                <c:pt idx="474">
                  <c:v>41492.0</c:v>
                </c:pt>
                <c:pt idx="475">
                  <c:v>41493.0</c:v>
                </c:pt>
                <c:pt idx="476">
                  <c:v>41494.0</c:v>
                </c:pt>
                <c:pt idx="477">
                  <c:v>41495.0</c:v>
                </c:pt>
                <c:pt idx="478">
                  <c:v>41496.0</c:v>
                </c:pt>
                <c:pt idx="479">
                  <c:v>41497.0</c:v>
                </c:pt>
                <c:pt idx="480">
                  <c:v>41498.0</c:v>
                </c:pt>
                <c:pt idx="481">
                  <c:v>41499.0</c:v>
                </c:pt>
                <c:pt idx="482">
                  <c:v>41500.0</c:v>
                </c:pt>
                <c:pt idx="483">
                  <c:v>41501.0</c:v>
                </c:pt>
                <c:pt idx="484">
                  <c:v>41502.0</c:v>
                </c:pt>
                <c:pt idx="485">
                  <c:v>41503.0</c:v>
                </c:pt>
                <c:pt idx="486">
                  <c:v>41504.0</c:v>
                </c:pt>
                <c:pt idx="487">
                  <c:v>41505.0</c:v>
                </c:pt>
                <c:pt idx="488">
                  <c:v>41506.0</c:v>
                </c:pt>
                <c:pt idx="489">
                  <c:v>41507.0</c:v>
                </c:pt>
                <c:pt idx="490">
                  <c:v>41508.0</c:v>
                </c:pt>
                <c:pt idx="491">
                  <c:v>41509.0</c:v>
                </c:pt>
                <c:pt idx="492">
                  <c:v>41510.0</c:v>
                </c:pt>
                <c:pt idx="493">
                  <c:v>41511.0</c:v>
                </c:pt>
                <c:pt idx="494">
                  <c:v>41512.0</c:v>
                </c:pt>
                <c:pt idx="495">
                  <c:v>41513.0</c:v>
                </c:pt>
                <c:pt idx="496">
                  <c:v>41514.0</c:v>
                </c:pt>
                <c:pt idx="497">
                  <c:v>41515.0</c:v>
                </c:pt>
                <c:pt idx="498">
                  <c:v>41516.0</c:v>
                </c:pt>
                <c:pt idx="499">
                  <c:v>41517.0</c:v>
                </c:pt>
                <c:pt idx="500">
                  <c:v>41518.0</c:v>
                </c:pt>
                <c:pt idx="501">
                  <c:v>41519.0</c:v>
                </c:pt>
                <c:pt idx="502">
                  <c:v>41520.0</c:v>
                </c:pt>
                <c:pt idx="503">
                  <c:v>41521.0</c:v>
                </c:pt>
                <c:pt idx="504">
                  <c:v>41522.0</c:v>
                </c:pt>
                <c:pt idx="505">
                  <c:v>41523.0</c:v>
                </c:pt>
                <c:pt idx="506">
                  <c:v>41524.0</c:v>
                </c:pt>
                <c:pt idx="507">
                  <c:v>41525.0</c:v>
                </c:pt>
                <c:pt idx="508">
                  <c:v>41526.0</c:v>
                </c:pt>
                <c:pt idx="509">
                  <c:v>41527.0</c:v>
                </c:pt>
                <c:pt idx="510">
                  <c:v>41528.0</c:v>
                </c:pt>
                <c:pt idx="511">
                  <c:v>41529.0</c:v>
                </c:pt>
                <c:pt idx="512">
                  <c:v>41530.0</c:v>
                </c:pt>
                <c:pt idx="513">
                  <c:v>41531.0</c:v>
                </c:pt>
                <c:pt idx="514">
                  <c:v>41532.0</c:v>
                </c:pt>
                <c:pt idx="515">
                  <c:v>41533.0</c:v>
                </c:pt>
                <c:pt idx="516">
                  <c:v>41534.0</c:v>
                </c:pt>
                <c:pt idx="517">
                  <c:v>41535.0</c:v>
                </c:pt>
                <c:pt idx="518">
                  <c:v>41536.0</c:v>
                </c:pt>
                <c:pt idx="519">
                  <c:v>41537.0</c:v>
                </c:pt>
                <c:pt idx="520">
                  <c:v>41538.0</c:v>
                </c:pt>
                <c:pt idx="521">
                  <c:v>41539.0</c:v>
                </c:pt>
                <c:pt idx="522">
                  <c:v>41540.0</c:v>
                </c:pt>
                <c:pt idx="523">
                  <c:v>41541.0</c:v>
                </c:pt>
                <c:pt idx="524">
                  <c:v>41542.0</c:v>
                </c:pt>
                <c:pt idx="525">
                  <c:v>41543.0</c:v>
                </c:pt>
                <c:pt idx="526">
                  <c:v>41544.0</c:v>
                </c:pt>
                <c:pt idx="527">
                  <c:v>41545.0</c:v>
                </c:pt>
                <c:pt idx="528">
                  <c:v>41546.0</c:v>
                </c:pt>
                <c:pt idx="529">
                  <c:v>41547.0</c:v>
                </c:pt>
                <c:pt idx="530">
                  <c:v>41548.0</c:v>
                </c:pt>
                <c:pt idx="531">
                  <c:v>41549.0</c:v>
                </c:pt>
                <c:pt idx="532">
                  <c:v>41550.0</c:v>
                </c:pt>
                <c:pt idx="533">
                  <c:v>41551.0</c:v>
                </c:pt>
                <c:pt idx="534">
                  <c:v>41552.0</c:v>
                </c:pt>
                <c:pt idx="535">
                  <c:v>41553.0</c:v>
                </c:pt>
                <c:pt idx="536">
                  <c:v>41554.0</c:v>
                </c:pt>
                <c:pt idx="537">
                  <c:v>41555.0</c:v>
                </c:pt>
                <c:pt idx="538">
                  <c:v>41556.0</c:v>
                </c:pt>
                <c:pt idx="539">
                  <c:v>41557.0</c:v>
                </c:pt>
                <c:pt idx="540">
                  <c:v>41558.0</c:v>
                </c:pt>
                <c:pt idx="541">
                  <c:v>41559.0</c:v>
                </c:pt>
                <c:pt idx="542">
                  <c:v>41560.0</c:v>
                </c:pt>
                <c:pt idx="543">
                  <c:v>41561.0</c:v>
                </c:pt>
                <c:pt idx="544">
                  <c:v>41562.0</c:v>
                </c:pt>
                <c:pt idx="545">
                  <c:v>41563.0</c:v>
                </c:pt>
                <c:pt idx="546">
                  <c:v>41564.0</c:v>
                </c:pt>
                <c:pt idx="547">
                  <c:v>41565.0</c:v>
                </c:pt>
                <c:pt idx="548">
                  <c:v>41566.0</c:v>
                </c:pt>
                <c:pt idx="549">
                  <c:v>41567.0</c:v>
                </c:pt>
                <c:pt idx="550">
                  <c:v>41567.99999999927</c:v>
                </c:pt>
                <c:pt idx="551">
                  <c:v>41569.0</c:v>
                </c:pt>
                <c:pt idx="552">
                  <c:v>41570.0</c:v>
                </c:pt>
                <c:pt idx="553">
                  <c:v>41571.0</c:v>
                </c:pt>
                <c:pt idx="554">
                  <c:v>41572.0</c:v>
                </c:pt>
                <c:pt idx="555">
                  <c:v>41573.0</c:v>
                </c:pt>
                <c:pt idx="556">
                  <c:v>41574.0</c:v>
                </c:pt>
                <c:pt idx="557">
                  <c:v>41575.0</c:v>
                </c:pt>
                <c:pt idx="558">
                  <c:v>41576.0</c:v>
                </c:pt>
                <c:pt idx="559">
                  <c:v>41577.0</c:v>
                </c:pt>
                <c:pt idx="560">
                  <c:v>41578.0</c:v>
                </c:pt>
                <c:pt idx="561">
                  <c:v>41579.0</c:v>
                </c:pt>
                <c:pt idx="562">
                  <c:v>41580.0</c:v>
                </c:pt>
                <c:pt idx="563">
                  <c:v>41581.0</c:v>
                </c:pt>
                <c:pt idx="564">
                  <c:v>41582.0</c:v>
                </c:pt>
                <c:pt idx="565">
                  <c:v>41583.0</c:v>
                </c:pt>
                <c:pt idx="566">
                  <c:v>41584.0</c:v>
                </c:pt>
                <c:pt idx="567">
                  <c:v>41585.0</c:v>
                </c:pt>
                <c:pt idx="568">
                  <c:v>41586.0</c:v>
                </c:pt>
                <c:pt idx="569">
                  <c:v>41587.0</c:v>
                </c:pt>
                <c:pt idx="570">
                  <c:v>41588.0</c:v>
                </c:pt>
                <c:pt idx="571">
                  <c:v>41589.0</c:v>
                </c:pt>
                <c:pt idx="572">
                  <c:v>41590.0</c:v>
                </c:pt>
                <c:pt idx="573">
                  <c:v>41591.0</c:v>
                </c:pt>
                <c:pt idx="574">
                  <c:v>41592.0</c:v>
                </c:pt>
                <c:pt idx="575">
                  <c:v>41593.0</c:v>
                </c:pt>
                <c:pt idx="576">
                  <c:v>41594.0</c:v>
                </c:pt>
                <c:pt idx="577">
                  <c:v>41595.0</c:v>
                </c:pt>
                <c:pt idx="578">
                  <c:v>41596.0</c:v>
                </c:pt>
                <c:pt idx="579">
                  <c:v>41597.0</c:v>
                </c:pt>
                <c:pt idx="580">
                  <c:v>41598.0</c:v>
                </c:pt>
                <c:pt idx="581">
                  <c:v>41599.0</c:v>
                </c:pt>
                <c:pt idx="582">
                  <c:v>41600.0</c:v>
                </c:pt>
                <c:pt idx="583">
                  <c:v>41601.0</c:v>
                </c:pt>
                <c:pt idx="584">
                  <c:v>41602.0</c:v>
                </c:pt>
                <c:pt idx="585">
                  <c:v>41603.0</c:v>
                </c:pt>
                <c:pt idx="586">
                  <c:v>41604.0</c:v>
                </c:pt>
                <c:pt idx="587">
                  <c:v>41605.0</c:v>
                </c:pt>
                <c:pt idx="588">
                  <c:v>41609.0</c:v>
                </c:pt>
                <c:pt idx="589">
                  <c:v>41610.0</c:v>
                </c:pt>
                <c:pt idx="590">
                  <c:v>41611.0</c:v>
                </c:pt>
                <c:pt idx="591">
                  <c:v>41612.0</c:v>
                </c:pt>
                <c:pt idx="592">
                  <c:v>41613.0</c:v>
                </c:pt>
                <c:pt idx="593">
                  <c:v>41614.0</c:v>
                </c:pt>
                <c:pt idx="594">
                  <c:v>41615.0</c:v>
                </c:pt>
                <c:pt idx="595">
                  <c:v>41616.0</c:v>
                </c:pt>
                <c:pt idx="596">
                  <c:v>41617.0</c:v>
                </c:pt>
                <c:pt idx="597">
                  <c:v>41618.0</c:v>
                </c:pt>
                <c:pt idx="598">
                  <c:v>41619.0</c:v>
                </c:pt>
                <c:pt idx="599">
                  <c:v>41620.0</c:v>
                </c:pt>
                <c:pt idx="600">
                  <c:v>41621.0</c:v>
                </c:pt>
                <c:pt idx="601">
                  <c:v>41622.0</c:v>
                </c:pt>
                <c:pt idx="602">
                  <c:v>41623.0</c:v>
                </c:pt>
                <c:pt idx="603">
                  <c:v>41624.0</c:v>
                </c:pt>
                <c:pt idx="604">
                  <c:v>41625.0</c:v>
                </c:pt>
                <c:pt idx="605">
                  <c:v>41626.0</c:v>
                </c:pt>
                <c:pt idx="606">
                  <c:v>41627.0</c:v>
                </c:pt>
                <c:pt idx="607">
                  <c:v>41628.0</c:v>
                </c:pt>
                <c:pt idx="608">
                  <c:v>41629.0</c:v>
                </c:pt>
                <c:pt idx="609">
                  <c:v>41630.0</c:v>
                </c:pt>
                <c:pt idx="610">
                  <c:v>41631.0</c:v>
                </c:pt>
                <c:pt idx="611">
                  <c:v>41632.0</c:v>
                </c:pt>
                <c:pt idx="612">
                  <c:v>41633.0</c:v>
                </c:pt>
                <c:pt idx="613">
                  <c:v>41634.0</c:v>
                </c:pt>
                <c:pt idx="614">
                  <c:v>41635.0</c:v>
                </c:pt>
                <c:pt idx="615">
                  <c:v>41636.0</c:v>
                </c:pt>
                <c:pt idx="616">
                  <c:v>41637.0</c:v>
                </c:pt>
                <c:pt idx="617">
                  <c:v>41638.0</c:v>
                </c:pt>
                <c:pt idx="618">
                  <c:v>41639.0</c:v>
                </c:pt>
                <c:pt idx="619">
                  <c:v>41640.0</c:v>
                </c:pt>
                <c:pt idx="620">
                  <c:v>41641.0</c:v>
                </c:pt>
                <c:pt idx="621">
                  <c:v>41642.0</c:v>
                </c:pt>
                <c:pt idx="622">
                  <c:v>41643.0</c:v>
                </c:pt>
                <c:pt idx="623">
                  <c:v>41644.0</c:v>
                </c:pt>
                <c:pt idx="624">
                  <c:v>41645.0</c:v>
                </c:pt>
                <c:pt idx="625">
                  <c:v>41646.0</c:v>
                </c:pt>
                <c:pt idx="626">
                  <c:v>41647.0</c:v>
                </c:pt>
                <c:pt idx="627">
                  <c:v>41648.0</c:v>
                </c:pt>
                <c:pt idx="628">
                  <c:v>41649.0</c:v>
                </c:pt>
                <c:pt idx="629">
                  <c:v>41650.0</c:v>
                </c:pt>
                <c:pt idx="630">
                  <c:v>41651.0</c:v>
                </c:pt>
                <c:pt idx="631">
                  <c:v>41652.0</c:v>
                </c:pt>
                <c:pt idx="632">
                  <c:v>41653.0</c:v>
                </c:pt>
                <c:pt idx="633">
                  <c:v>41654.0</c:v>
                </c:pt>
                <c:pt idx="634">
                  <c:v>41655.0</c:v>
                </c:pt>
                <c:pt idx="635">
                  <c:v>41656.0</c:v>
                </c:pt>
                <c:pt idx="636">
                  <c:v>41657.0</c:v>
                </c:pt>
                <c:pt idx="637">
                  <c:v>41658.0</c:v>
                </c:pt>
                <c:pt idx="638">
                  <c:v>41659.0</c:v>
                </c:pt>
                <c:pt idx="639">
                  <c:v>41660.0</c:v>
                </c:pt>
                <c:pt idx="640">
                  <c:v>41661.0</c:v>
                </c:pt>
                <c:pt idx="641">
                  <c:v>41662.0</c:v>
                </c:pt>
                <c:pt idx="642">
                  <c:v>41663.0</c:v>
                </c:pt>
                <c:pt idx="643">
                  <c:v>41664.0</c:v>
                </c:pt>
                <c:pt idx="644">
                  <c:v>41665.0</c:v>
                </c:pt>
                <c:pt idx="645">
                  <c:v>41666.0</c:v>
                </c:pt>
                <c:pt idx="646">
                  <c:v>41667.0</c:v>
                </c:pt>
                <c:pt idx="647">
                  <c:v>41668.0</c:v>
                </c:pt>
                <c:pt idx="648">
                  <c:v>41669.0</c:v>
                </c:pt>
                <c:pt idx="649">
                  <c:v>41670.0</c:v>
                </c:pt>
                <c:pt idx="650">
                  <c:v>41671.0</c:v>
                </c:pt>
                <c:pt idx="651">
                  <c:v>41672.0</c:v>
                </c:pt>
                <c:pt idx="652">
                  <c:v>41673.0</c:v>
                </c:pt>
                <c:pt idx="653">
                  <c:v>41674.0</c:v>
                </c:pt>
                <c:pt idx="654">
                  <c:v>41675.0</c:v>
                </c:pt>
                <c:pt idx="655">
                  <c:v>41676.0</c:v>
                </c:pt>
                <c:pt idx="656">
                  <c:v>41677.0</c:v>
                </c:pt>
                <c:pt idx="657">
                  <c:v>41678.0</c:v>
                </c:pt>
                <c:pt idx="658">
                  <c:v>41679.0</c:v>
                </c:pt>
                <c:pt idx="659">
                  <c:v>41680.0</c:v>
                </c:pt>
                <c:pt idx="660">
                  <c:v>41681.0</c:v>
                </c:pt>
                <c:pt idx="661">
                  <c:v>41682.0</c:v>
                </c:pt>
                <c:pt idx="662">
                  <c:v>41683.0</c:v>
                </c:pt>
                <c:pt idx="663">
                  <c:v>41684.0</c:v>
                </c:pt>
                <c:pt idx="664">
                  <c:v>41685.0</c:v>
                </c:pt>
                <c:pt idx="665">
                  <c:v>41686.0</c:v>
                </c:pt>
                <c:pt idx="666">
                  <c:v>41687.0</c:v>
                </c:pt>
                <c:pt idx="667">
                  <c:v>41688.0</c:v>
                </c:pt>
                <c:pt idx="668">
                  <c:v>41689.0</c:v>
                </c:pt>
                <c:pt idx="669">
                  <c:v>41690.0</c:v>
                </c:pt>
                <c:pt idx="670">
                  <c:v>41691.0</c:v>
                </c:pt>
                <c:pt idx="671">
                  <c:v>41692.0</c:v>
                </c:pt>
                <c:pt idx="672">
                  <c:v>41693.0</c:v>
                </c:pt>
                <c:pt idx="673">
                  <c:v>41694.0</c:v>
                </c:pt>
                <c:pt idx="674">
                  <c:v>41695.0</c:v>
                </c:pt>
                <c:pt idx="675">
                  <c:v>41696.0</c:v>
                </c:pt>
                <c:pt idx="676">
                  <c:v>41697.0</c:v>
                </c:pt>
                <c:pt idx="677">
                  <c:v>41698.0</c:v>
                </c:pt>
                <c:pt idx="678">
                  <c:v>41699.0</c:v>
                </c:pt>
                <c:pt idx="679">
                  <c:v>41700.0</c:v>
                </c:pt>
                <c:pt idx="680">
                  <c:v>41701.0</c:v>
                </c:pt>
                <c:pt idx="681">
                  <c:v>41702.0</c:v>
                </c:pt>
                <c:pt idx="682">
                  <c:v>41703.0</c:v>
                </c:pt>
                <c:pt idx="683">
                  <c:v>41704.0</c:v>
                </c:pt>
                <c:pt idx="684">
                  <c:v>41705.0</c:v>
                </c:pt>
                <c:pt idx="685">
                  <c:v>41706.0</c:v>
                </c:pt>
                <c:pt idx="686">
                  <c:v>41707.0</c:v>
                </c:pt>
                <c:pt idx="687">
                  <c:v>41708.0</c:v>
                </c:pt>
                <c:pt idx="688">
                  <c:v>41709.0</c:v>
                </c:pt>
                <c:pt idx="689">
                  <c:v>41710.0</c:v>
                </c:pt>
                <c:pt idx="690">
                  <c:v>41711.0</c:v>
                </c:pt>
                <c:pt idx="691">
                  <c:v>41712.0</c:v>
                </c:pt>
                <c:pt idx="692">
                  <c:v>41713.0</c:v>
                </c:pt>
                <c:pt idx="693">
                  <c:v>41714.0</c:v>
                </c:pt>
                <c:pt idx="694">
                  <c:v>41715.0</c:v>
                </c:pt>
                <c:pt idx="695">
                  <c:v>41716.0</c:v>
                </c:pt>
                <c:pt idx="696">
                  <c:v>41717.0</c:v>
                </c:pt>
                <c:pt idx="697">
                  <c:v>41718.0</c:v>
                </c:pt>
                <c:pt idx="698">
                  <c:v>41719.0</c:v>
                </c:pt>
                <c:pt idx="699">
                  <c:v>41720.0</c:v>
                </c:pt>
                <c:pt idx="700">
                  <c:v>41721.0</c:v>
                </c:pt>
                <c:pt idx="701">
                  <c:v>41722.0</c:v>
                </c:pt>
                <c:pt idx="702">
                  <c:v>41723.0</c:v>
                </c:pt>
                <c:pt idx="703">
                  <c:v>41724.0</c:v>
                </c:pt>
                <c:pt idx="704">
                  <c:v>41725.0</c:v>
                </c:pt>
                <c:pt idx="705">
                  <c:v>41726.0</c:v>
                </c:pt>
                <c:pt idx="706">
                  <c:v>41727.0</c:v>
                </c:pt>
                <c:pt idx="707">
                  <c:v>41728.0</c:v>
                </c:pt>
                <c:pt idx="708">
                  <c:v>41729.0</c:v>
                </c:pt>
                <c:pt idx="709">
                  <c:v>41730.0</c:v>
                </c:pt>
                <c:pt idx="710">
                  <c:v>41731.0</c:v>
                </c:pt>
                <c:pt idx="711">
                  <c:v>41732.0</c:v>
                </c:pt>
                <c:pt idx="712">
                  <c:v>41733.0</c:v>
                </c:pt>
                <c:pt idx="713">
                  <c:v>41734.0</c:v>
                </c:pt>
                <c:pt idx="714">
                  <c:v>41735.0</c:v>
                </c:pt>
                <c:pt idx="715">
                  <c:v>41736.0</c:v>
                </c:pt>
                <c:pt idx="716">
                  <c:v>41737.0</c:v>
                </c:pt>
                <c:pt idx="717">
                  <c:v>41738.0</c:v>
                </c:pt>
                <c:pt idx="718">
                  <c:v>41739.0</c:v>
                </c:pt>
                <c:pt idx="719">
                  <c:v>41740.0</c:v>
                </c:pt>
                <c:pt idx="720">
                  <c:v>41741.0</c:v>
                </c:pt>
                <c:pt idx="721">
                  <c:v>41742.0</c:v>
                </c:pt>
                <c:pt idx="722">
                  <c:v>41743.0</c:v>
                </c:pt>
                <c:pt idx="723">
                  <c:v>41744.0</c:v>
                </c:pt>
                <c:pt idx="724">
                  <c:v>41745.0</c:v>
                </c:pt>
                <c:pt idx="725">
                  <c:v>41746.0</c:v>
                </c:pt>
                <c:pt idx="726">
                  <c:v>41747.0</c:v>
                </c:pt>
                <c:pt idx="727">
                  <c:v>41748.0</c:v>
                </c:pt>
                <c:pt idx="728">
                  <c:v>41749.0</c:v>
                </c:pt>
                <c:pt idx="729">
                  <c:v>41750.0</c:v>
                </c:pt>
                <c:pt idx="730">
                  <c:v>41751.0</c:v>
                </c:pt>
                <c:pt idx="731">
                  <c:v>41752.0</c:v>
                </c:pt>
                <c:pt idx="732">
                  <c:v>41753.0</c:v>
                </c:pt>
                <c:pt idx="733">
                  <c:v>41754.0</c:v>
                </c:pt>
                <c:pt idx="734">
                  <c:v>41755.0</c:v>
                </c:pt>
                <c:pt idx="735">
                  <c:v>41756.0</c:v>
                </c:pt>
                <c:pt idx="736">
                  <c:v>41757.0</c:v>
                </c:pt>
                <c:pt idx="737">
                  <c:v>41758.0</c:v>
                </c:pt>
                <c:pt idx="738">
                  <c:v>41759.0</c:v>
                </c:pt>
                <c:pt idx="739">
                  <c:v>41760.0</c:v>
                </c:pt>
                <c:pt idx="740">
                  <c:v>41761.0</c:v>
                </c:pt>
                <c:pt idx="741">
                  <c:v>41762.0</c:v>
                </c:pt>
                <c:pt idx="742">
                  <c:v>41763.0</c:v>
                </c:pt>
                <c:pt idx="743">
                  <c:v>41764.0</c:v>
                </c:pt>
                <c:pt idx="744">
                  <c:v>41765.0</c:v>
                </c:pt>
                <c:pt idx="745">
                  <c:v>41766.0</c:v>
                </c:pt>
                <c:pt idx="746">
                  <c:v>41767.0</c:v>
                </c:pt>
                <c:pt idx="747">
                  <c:v>41768.0</c:v>
                </c:pt>
                <c:pt idx="748">
                  <c:v>41769.0</c:v>
                </c:pt>
                <c:pt idx="749">
                  <c:v>41770.0</c:v>
                </c:pt>
                <c:pt idx="750">
                  <c:v>41771.0</c:v>
                </c:pt>
                <c:pt idx="751">
                  <c:v>41772.0</c:v>
                </c:pt>
                <c:pt idx="752">
                  <c:v>41773.0</c:v>
                </c:pt>
                <c:pt idx="753">
                  <c:v>41774.0</c:v>
                </c:pt>
                <c:pt idx="754">
                  <c:v>41775.0</c:v>
                </c:pt>
                <c:pt idx="755">
                  <c:v>41776.0</c:v>
                </c:pt>
                <c:pt idx="756">
                  <c:v>41777.0</c:v>
                </c:pt>
                <c:pt idx="757">
                  <c:v>41778.0</c:v>
                </c:pt>
                <c:pt idx="758">
                  <c:v>41779.0</c:v>
                </c:pt>
                <c:pt idx="759">
                  <c:v>41780.0</c:v>
                </c:pt>
                <c:pt idx="760">
                  <c:v>41781.0</c:v>
                </c:pt>
                <c:pt idx="761">
                  <c:v>41782.0</c:v>
                </c:pt>
                <c:pt idx="762">
                  <c:v>41783.0</c:v>
                </c:pt>
                <c:pt idx="763">
                  <c:v>41784.0</c:v>
                </c:pt>
                <c:pt idx="764">
                  <c:v>41785.0</c:v>
                </c:pt>
                <c:pt idx="765">
                  <c:v>41786.0</c:v>
                </c:pt>
                <c:pt idx="766">
                  <c:v>41787.0</c:v>
                </c:pt>
                <c:pt idx="767">
                  <c:v>41788.0</c:v>
                </c:pt>
                <c:pt idx="768">
                  <c:v>41789.0</c:v>
                </c:pt>
                <c:pt idx="769">
                  <c:v>41790.0</c:v>
                </c:pt>
                <c:pt idx="770">
                  <c:v>41791.0</c:v>
                </c:pt>
                <c:pt idx="771">
                  <c:v>41792.0</c:v>
                </c:pt>
                <c:pt idx="772">
                  <c:v>41793.0</c:v>
                </c:pt>
                <c:pt idx="773">
                  <c:v>41794.0</c:v>
                </c:pt>
                <c:pt idx="774">
                  <c:v>41795.0</c:v>
                </c:pt>
                <c:pt idx="775">
                  <c:v>41796.0</c:v>
                </c:pt>
                <c:pt idx="776">
                  <c:v>41797.0</c:v>
                </c:pt>
                <c:pt idx="777">
                  <c:v>41798.0</c:v>
                </c:pt>
                <c:pt idx="778">
                  <c:v>41799.0</c:v>
                </c:pt>
                <c:pt idx="779">
                  <c:v>41800.0</c:v>
                </c:pt>
                <c:pt idx="780">
                  <c:v>41801.0</c:v>
                </c:pt>
                <c:pt idx="781">
                  <c:v>41802.0</c:v>
                </c:pt>
                <c:pt idx="782">
                  <c:v>41803.0</c:v>
                </c:pt>
                <c:pt idx="783">
                  <c:v>41804.0</c:v>
                </c:pt>
                <c:pt idx="784">
                  <c:v>41805.0</c:v>
                </c:pt>
                <c:pt idx="785">
                  <c:v>41806.0</c:v>
                </c:pt>
                <c:pt idx="786">
                  <c:v>41807.0</c:v>
                </c:pt>
                <c:pt idx="787">
                  <c:v>41808.0</c:v>
                </c:pt>
                <c:pt idx="788">
                  <c:v>41809.0</c:v>
                </c:pt>
                <c:pt idx="789">
                  <c:v>41810.0</c:v>
                </c:pt>
                <c:pt idx="790">
                  <c:v>41811.0</c:v>
                </c:pt>
                <c:pt idx="791">
                  <c:v>41812.0</c:v>
                </c:pt>
                <c:pt idx="792">
                  <c:v>41813.0</c:v>
                </c:pt>
                <c:pt idx="793">
                  <c:v>41814.0</c:v>
                </c:pt>
                <c:pt idx="794">
                  <c:v>41815.0</c:v>
                </c:pt>
                <c:pt idx="795">
                  <c:v>41816.0</c:v>
                </c:pt>
                <c:pt idx="796">
                  <c:v>41817.0</c:v>
                </c:pt>
                <c:pt idx="797">
                  <c:v>41818.0</c:v>
                </c:pt>
                <c:pt idx="798">
                  <c:v>41819.0</c:v>
                </c:pt>
                <c:pt idx="799">
                  <c:v>41820.0</c:v>
                </c:pt>
                <c:pt idx="800">
                  <c:v>41821.0</c:v>
                </c:pt>
                <c:pt idx="801">
                  <c:v>41822.0</c:v>
                </c:pt>
                <c:pt idx="802">
                  <c:v>41823.0</c:v>
                </c:pt>
                <c:pt idx="803">
                  <c:v>41824.0</c:v>
                </c:pt>
                <c:pt idx="804">
                  <c:v>41825.0</c:v>
                </c:pt>
                <c:pt idx="805">
                  <c:v>41826.0</c:v>
                </c:pt>
                <c:pt idx="806">
                  <c:v>41827.0</c:v>
                </c:pt>
                <c:pt idx="807">
                  <c:v>41828.0</c:v>
                </c:pt>
                <c:pt idx="808">
                  <c:v>41829.0</c:v>
                </c:pt>
                <c:pt idx="809">
                  <c:v>41830.0</c:v>
                </c:pt>
                <c:pt idx="810">
                  <c:v>41831.0</c:v>
                </c:pt>
                <c:pt idx="811">
                  <c:v>41832.0</c:v>
                </c:pt>
                <c:pt idx="812">
                  <c:v>41833.0</c:v>
                </c:pt>
                <c:pt idx="813">
                  <c:v>41834.0</c:v>
                </c:pt>
                <c:pt idx="814">
                  <c:v>41835.0</c:v>
                </c:pt>
                <c:pt idx="815">
                  <c:v>41836.0</c:v>
                </c:pt>
                <c:pt idx="816">
                  <c:v>41837.0</c:v>
                </c:pt>
                <c:pt idx="817">
                  <c:v>41838.0</c:v>
                </c:pt>
                <c:pt idx="818">
                  <c:v>41839.0</c:v>
                </c:pt>
                <c:pt idx="819">
                  <c:v>41840.0</c:v>
                </c:pt>
                <c:pt idx="820">
                  <c:v>41841.0</c:v>
                </c:pt>
                <c:pt idx="821">
                  <c:v>41842.0</c:v>
                </c:pt>
                <c:pt idx="822">
                  <c:v>41843.0</c:v>
                </c:pt>
                <c:pt idx="823">
                  <c:v>41844.0</c:v>
                </c:pt>
                <c:pt idx="824">
                  <c:v>41845.0</c:v>
                </c:pt>
                <c:pt idx="825">
                  <c:v>41846.0</c:v>
                </c:pt>
                <c:pt idx="826">
                  <c:v>41847.0</c:v>
                </c:pt>
                <c:pt idx="827">
                  <c:v>41848.0</c:v>
                </c:pt>
                <c:pt idx="828">
                  <c:v>41849.0</c:v>
                </c:pt>
                <c:pt idx="829">
                  <c:v>41850.0</c:v>
                </c:pt>
                <c:pt idx="830">
                  <c:v>41851.0</c:v>
                </c:pt>
                <c:pt idx="831">
                  <c:v>41852.0</c:v>
                </c:pt>
                <c:pt idx="832">
                  <c:v>41853.0</c:v>
                </c:pt>
                <c:pt idx="833">
                  <c:v>41854.0</c:v>
                </c:pt>
                <c:pt idx="834">
                  <c:v>41855.0</c:v>
                </c:pt>
                <c:pt idx="835">
                  <c:v>41856.0</c:v>
                </c:pt>
                <c:pt idx="836">
                  <c:v>41857.0</c:v>
                </c:pt>
                <c:pt idx="837">
                  <c:v>41858.0</c:v>
                </c:pt>
                <c:pt idx="838">
                  <c:v>41859.0</c:v>
                </c:pt>
                <c:pt idx="839">
                  <c:v>41860.0</c:v>
                </c:pt>
                <c:pt idx="840">
                  <c:v>41861.0</c:v>
                </c:pt>
                <c:pt idx="841">
                  <c:v>41862.0</c:v>
                </c:pt>
                <c:pt idx="842">
                  <c:v>41863.0</c:v>
                </c:pt>
                <c:pt idx="843">
                  <c:v>41864.0</c:v>
                </c:pt>
                <c:pt idx="844">
                  <c:v>41865.0</c:v>
                </c:pt>
                <c:pt idx="845">
                  <c:v>41866.0</c:v>
                </c:pt>
                <c:pt idx="846">
                  <c:v>41867.0</c:v>
                </c:pt>
                <c:pt idx="847">
                  <c:v>41868.0</c:v>
                </c:pt>
                <c:pt idx="848">
                  <c:v>41869.0</c:v>
                </c:pt>
                <c:pt idx="849">
                  <c:v>41870.0</c:v>
                </c:pt>
                <c:pt idx="850">
                  <c:v>41872.0</c:v>
                </c:pt>
                <c:pt idx="851">
                  <c:v>41873.0</c:v>
                </c:pt>
                <c:pt idx="852">
                  <c:v>41874.0</c:v>
                </c:pt>
                <c:pt idx="853">
                  <c:v>41875.0</c:v>
                </c:pt>
                <c:pt idx="854">
                  <c:v>41876.0</c:v>
                </c:pt>
                <c:pt idx="855">
                  <c:v>41877.0</c:v>
                </c:pt>
                <c:pt idx="856">
                  <c:v>41878.0</c:v>
                </c:pt>
                <c:pt idx="857">
                  <c:v>41879.0</c:v>
                </c:pt>
                <c:pt idx="858">
                  <c:v>41880.0</c:v>
                </c:pt>
                <c:pt idx="859">
                  <c:v>41881.0</c:v>
                </c:pt>
                <c:pt idx="860">
                  <c:v>41882.0</c:v>
                </c:pt>
                <c:pt idx="861">
                  <c:v>41883.0</c:v>
                </c:pt>
                <c:pt idx="862">
                  <c:v>41884.0</c:v>
                </c:pt>
                <c:pt idx="863">
                  <c:v>41885.0</c:v>
                </c:pt>
                <c:pt idx="864">
                  <c:v>41886.0</c:v>
                </c:pt>
                <c:pt idx="865">
                  <c:v>41887.0</c:v>
                </c:pt>
                <c:pt idx="866">
                  <c:v>41888.0</c:v>
                </c:pt>
                <c:pt idx="867">
                  <c:v>41889.0</c:v>
                </c:pt>
                <c:pt idx="868">
                  <c:v>41890.0</c:v>
                </c:pt>
                <c:pt idx="869">
                  <c:v>41891.0</c:v>
                </c:pt>
                <c:pt idx="870">
                  <c:v>41892.0</c:v>
                </c:pt>
                <c:pt idx="871">
                  <c:v>41893.0</c:v>
                </c:pt>
                <c:pt idx="872">
                  <c:v>41895.0</c:v>
                </c:pt>
                <c:pt idx="873">
                  <c:v>41896.0</c:v>
                </c:pt>
                <c:pt idx="874">
                  <c:v>41897.0</c:v>
                </c:pt>
                <c:pt idx="875">
                  <c:v>41898.0</c:v>
                </c:pt>
                <c:pt idx="876">
                  <c:v>41899.0</c:v>
                </c:pt>
                <c:pt idx="877">
                  <c:v>41900.0</c:v>
                </c:pt>
                <c:pt idx="878">
                  <c:v>41901.0</c:v>
                </c:pt>
                <c:pt idx="879">
                  <c:v>41902.0</c:v>
                </c:pt>
                <c:pt idx="880">
                  <c:v>41903.0</c:v>
                </c:pt>
                <c:pt idx="881">
                  <c:v>41904.0</c:v>
                </c:pt>
                <c:pt idx="882">
                  <c:v>41905.0</c:v>
                </c:pt>
                <c:pt idx="883">
                  <c:v>41906.0</c:v>
                </c:pt>
                <c:pt idx="884">
                  <c:v>41907.0</c:v>
                </c:pt>
                <c:pt idx="885">
                  <c:v>41908.0</c:v>
                </c:pt>
                <c:pt idx="886">
                  <c:v>41909.0</c:v>
                </c:pt>
                <c:pt idx="887">
                  <c:v>41910.0</c:v>
                </c:pt>
                <c:pt idx="888">
                  <c:v>41911.0</c:v>
                </c:pt>
                <c:pt idx="889">
                  <c:v>41912.0</c:v>
                </c:pt>
                <c:pt idx="890">
                  <c:v>41913.0</c:v>
                </c:pt>
                <c:pt idx="891">
                  <c:v>41914.0</c:v>
                </c:pt>
                <c:pt idx="892">
                  <c:v>41915.0</c:v>
                </c:pt>
                <c:pt idx="893">
                  <c:v>41916.0</c:v>
                </c:pt>
                <c:pt idx="894">
                  <c:v>41917.0</c:v>
                </c:pt>
                <c:pt idx="895">
                  <c:v>41918.0</c:v>
                </c:pt>
                <c:pt idx="896">
                  <c:v>41919.0</c:v>
                </c:pt>
                <c:pt idx="897">
                  <c:v>41920.0</c:v>
                </c:pt>
                <c:pt idx="898">
                  <c:v>41921.0</c:v>
                </c:pt>
                <c:pt idx="899">
                  <c:v>41922.0</c:v>
                </c:pt>
                <c:pt idx="900">
                  <c:v>41923.0</c:v>
                </c:pt>
                <c:pt idx="901">
                  <c:v>41924.0</c:v>
                </c:pt>
                <c:pt idx="902">
                  <c:v>41925.0</c:v>
                </c:pt>
                <c:pt idx="903">
                  <c:v>41926.0</c:v>
                </c:pt>
                <c:pt idx="904">
                  <c:v>41927.0</c:v>
                </c:pt>
                <c:pt idx="905">
                  <c:v>41928.0</c:v>
                </c:pt>
                <c:pt idx="906">
                  <c:v>41929.0</c:v>
                </c:pt>
                <c:pt idx="907">
                  <c:v>41930.0</c:v>
                </c:pt>
                <c:pt idx="908">
                  <c:v>41933.0</c:v>
                </c:pt>
                <c:pt idx="909">
                  <c:v>41934.0</c:v>
                </c:pt>
                <c:pt idx="910">
                  <c:v>41935.0</c:v>
                </c:pt>
                <c:pt idx="911">
                  <c:v>41936.0</c:v>
                </c:pt>
                <c:pt idx="912">
                  <c:v>41937.0</c:v>
                </c:pt>
                <c:pt idx="913">
                  <c:v>41938.0</c:v>
                </c:pt>
                <c:pt idx="914">
                  <c:v>41939.0</c:v>
                </c:pt>
                <c:pt idx="915">
                  <c:v>41940.0</c:v>
                </c:pt>
                <c:pt idx="916">
                  <c:v>41941.0</c:v>
                </c:pt>
                <c:pt idx="917">
                  <c:v>41942.0</c:v>
                </c:pt>
                <c:pt idx="918">
                  <c:v>41943.0</c:v>
                </c:pt>
                <c:pt idx="919">
                  <c:v>41944.0</c:v>
                </c:pt>
                <c:pt idx="920">
                  <c:v>41945.0</c:v>
                </c:pt>
                <c:pt idx="921">
                  <c:v>41946.0</c:v>
                </c:pt>
                <c:pt idx="922">
                  <c:v>41947.0</c:v>
                </c:pt>
                <c:pt idx="923">
                  <c:v>41948.0</c:v>
                </c:pt>
                <c:pt idx="924">
                  <c:v>41949.0</c:v>
                </c:pt>
                <c:pt idx="925">
                  <c:v>41950.0</c:v>
                </c:pt>
                <c:pt idx="926">
                  <c:v>41951.0</c:v>
                </c:pt>
                <c:pt idx="927">
                  <c:v>41952.0</c:v>
                </c:pt>
                <c:pt idx="928">
                  <c:v>41953.0</c:v>
                </c:pt>
                <c:pt idx="929">
                  <c:v>41954.0</c:v>
                </c:pt>
                <c:pt idx="930">
                  <c:v>41955.0</c:v>
                </c:pt>
                <c:pt idx="931">
                  <c:v>41956.0</c:v>
                </c:pt>
                <c:pt idx="932">
                  <c:v>41957.0</c:v>
                </c:pt>
                <c:pt idx="933">
                  <c:v>41958.0</c:v>
                </c:pt>
                <c:pt idx="934">
                  <c:v>41959.0</c:v>
                </c:pt>
                <c:pt idx="935">
                  <c:v>41960.0</c:v>
                </c:pt>
                <c:pt idx="936">
                  <c:v>41961.0</c:v>
                </c:pt>
                <c:pt idx="937">
                  <c:v>41962.0</c:v>
                </c:pt>
                <c:pt idx="938">
                  <c:v>41963.0</c:v>
                </c:pt>
                <c:pt idx="939">
                  <c:v>41964.0</c:v>
                </c:pt>
                <c:pt idx="940">
                  <c:v>41965.0</c:v>
                </c:pt>
                <c:pt idx="941">
                  <c:v>41966.0</c:v>
                </c:pt>
                <c:pt idx="942">
                  <c:v>41967.0</c:v>
                </c:pt>
                <c:pt idx="943">
                  <c:v>41968.0</c:v>
                </c:pt>
                <c:pt idx="944">
                  <c:v>41970.0</c:v>
                </c:pt>
                <c:pt idx="945">
                  <c:v>41971.0</c:v>
                </c:pt>
                <c:pt idx="946">
                  <c:v>41972.0</c:v>
                </c:pt>
                <c:pt idx="947">
                  <c:v>41973.0</c:v>
                </c:pt>
                <c:pt idx="948">
                  <c:v>41974.0</c:v>
                </c:pt>
                <c:pt idx="949">
                  <c:v>41975.0</c:v>
                </c:pt>
                <c:pt idx="950">
                  <c:v>41976.0</c:v>
                </c:pt>
                <c:pt idx="951">
                  <c:v>41977.0</c:v>
                </c:pt>
                <c:pt idx="952">
                  <c:v>41978.0</c:v>
                </c:pt>
                <c:pt idx="953">
                  <c:v>41979.0</c:v>
                </c:pt>
                <c:pt idx="954">
                  <c:v>41980.0</c:v>
                </c:pt>
                <c:pt idx="955">
                  <c:v>41981.0</c:v>
                </c:pt>
                <c:pt idx="956">
                  <c:v>41982.0</c:v>
                </c:pt>
                <c:pt idx="957">
                  <c:v>41983.0</c:v>
                </c:pt>
                <c:pt idx="958">
                  <c:v>41984.0</c:v>
                </c:pt>
                <c:pt idx="959">
                  <c:v>41985.0</c:v>
                </c:pt>
                <c:pt idx="960">
                  <c:v>41986.0</c:v>
                </c:pt>
                <c:pt idx="961">
                  <c:v>41987.0</c:v>
                </c:pt>
                <c:pt idx="962">
                  <c:v>41988.0</c:v>
                </c:pt>
                <c:pt idx="963">
                  <c:v>41989.0</c:v>
                </c:pt>
                <c:pt idx="964">
                  <c:v>41990.0</c:v>
                </c:pt>
                <c:pt idx="965">
                  <c:v>41991.0</c:v>
                </c:pt>
                <c:pt idx="966">
                  <c:v>41992.0</c:v>
                </c:pt>
                <c:pt idx="967">
                  <c:v>41993.0</c:v>
                </c:pt>
                <c:pt idx="968">
                  <c:v>41994.0</c:v>
                </c:pt>
                <c:pt idx="969">
                  <c:v>41995.0</c:v>
                </c:pt>
                <c:pt idx="970">
                  <c:v>41996.0</c:v>
                </c:pt>
                <c:pt idx="971">
                  <c:v>41998.0</c:v>
                </c:pt>
                <c:pt idx="972">
                  <c:v>41999.0</c:v>
                </c:pt>
                <c:pt idx="973">
                  <c:v>42000.0</c:v>
                </c:pt>
                <c:pt idx="974">
                  <c:v>42001.0</c:v>
                </c:pt>
                <c:pt idx="975">
                  <c:v>42002.0</c:v>
                </c:pt>
                <c:pt idx="976">
                  <c:v>42003.0</c:v>
                </c:pt>
                <c:pt idx="977">
                  <c:v>42004.0</c:v>
                </c:pt>
                <c:pt idx="978">
                  <c:v>42005.0</c:v>
                </c:pt>
                <c:pt idx="979">
                  <c:v>42006.0</c:v>
                </c:pt>
                <c:pt idx="980">
                  <c:v>42007.0</c:v>
                </c:pt>
                <c:pt idx="981">
                  <c:v>42008.0</c:v>
                </c:pt>
                <c:pt idx="982">
                  <c:v>42009.0</c:v>
                </c:pt>
                <c:pt idx="983">
                  <c:v>42010.0</c:v>
                </c:pt>
                <c:pt idx="984">
                  <c:v>42011.0</c:v>
                </c:pt>
                <c:pt idx="985">
                  <c:v>42012.0</c:v>
                </c:pt>
                <c:pt idx="986">
                  <c:v>42013.0</c:v>
                </c:pt>
                <c:pt idx="987">
                  <c:v>42014.0</c:v>
                </c:pt>
                <c:pt idx="988">
                  <c:v>42015.0</c:v>
                </c:pt>
                <c:pt idx="989">
                  <c:v>42016.0</c:v>
                </c:pt>
                <c:pt idx="990">
                  <c:v>42017.0</c:v>
                </c:pt>
                <c:pt idx="991">
                  <c:v>42018.0</c:v>
                </c:pt>
                <c:pt idx="992">
                  <c:v>42019.0</c:v>
                </c:pt>
                <c:pt idx="993">
                  <c:v>42020.0</c:v>
                </c:pt>
                <c:pt idx="994">
                  <c:v>42021.0</c:v>
                </c:pt>
                <c:pt idx="995">
                  <c:v>42022.0</c:v>
                </c:pt>
                <c:pt idx="996">
                  <c:v>42023.0</c:v>
                </c:pt>
                <c:pt idx="997">
                  <c:v>42024.0</c:v>
                </c:pt>
                <c:pt idx="998">
                  <c:v>42026.0</c:v>
                </c:pt>
                <c:pt idx="999">
                  <c:v>42027.0</c:v>
                </c:pt>
                <c:pt idx="1000">
                  <c:v>42028.0</c:v>
                </c:pt>
                <c:pt idx="1001">
                  <c:v>42029.0</c:v>
                </c:pt>
                <c:pt idx="1002">
                  <c:v>42030.0</c:v>
                </c:pt>
                <c:pt idx="1003">
                  <c:v>42031.0</c:v>
                </c:pt>
                <c:pt idx="1004">
                  <c:v>42032.0</c:v>
                </c:pt>
                <c:pt idx="1005">
                  <c:v>42033.0</c:v>
                </c:pt>
                <c:pt idx="1006">
                  <c:v>42034.0</c:v>
                </c:pt>
                <c:pt idx="1007">
                  <c:v>42035.0</c:v>
                </c:pt>
                <c:pt idx="1008">
                  <c:v>42036.0</c:v>
                </c:pt>
                <c:pt idx="1009">
                  <c:v>42037.0</c:v>
                </c:pt>
                <c:pt idx="1010">
                  <c:v>42038.0</c:v>
                </c:pt>
                <c:pt idx="1011">
                  <c:v>42039.0</c:v>
                </c:pt>
                <c:pt idx="1012">
                  <c:v>42040.0</c:v>
                </c:pt>
                <c:pt idx="1013">
                  <c:v>42041.0</c:v>
                </c:pt>
                <c:pt idx="1014">
                  <c:v>42042.0</c:v>
                </c:pt>
                <c:pt idx="1015">
                  <c:v>42043.0</c:v>
                </c:pt>
                <c:pt idx="1016">
                  <c:v>42044.0</c:v>
                </c:pt>
                <c:pt idx="1017">
                  <c:v>42045.0</c:v>
                </c:pt>
                <c:pt idx="1018">
                  <c:v>42046.0</c:v>
                </c:pt>
                <c:pt idx="1019">
                  <c:v>42047.0</c:v>
                </c:pt>
                <c:pt idx="1020">
                  <c:v>42048.0</c:v>
                </c:pt>
                <c:pt idx="1021">
                  <c:v>42049.0</c:v>
                </c:pt>
                <c:pt idx="1022">
                  <c:v>42050.0</c:v>
                </c:pt>
                <c:pt idx="1023">
                  <c:v>42051.0</c:v>
                </c:pt>
                <c:pt idx="1024">
                  <c:v>42052.0</c:v>
                </c:pt>
                <c:pt idx="1025">
                  <c:v>42053.0</c:v>
                </c:pt>
                <c:pt idx="1026">
                  <c:v>42054.0</c:v>
                </c:pt>
                <c:pt idx="1027">
                  <c:v>42056.0</c:v>
                </c:pt>
                <c:pt idx="1028">
                  <c:v>42057.0</c:v>
                </c:pt>
                <c:pt idx="1029">
                  <c:v>42058.0</c:v>
                </c:pt>
                <c:pt idx="1030">
                  <c:v>42059.0</c:v>
                </c:pt>
                <c:pt idx="1031">
                  <c:v>42060.0</c:v>
                </c:pt>
                <c:pt idx="1032">
                  <c:v>42061.0</c:v>
                </c:pt>
                <c:pt idx="1033">
                  <c:v>42062.0</c:v>
                </c:pt>
                <c:pt idx="1034">
                  <c:v>42063.0</c:v>
                </c:pt>
                <c:pt idx="1035">
                  <c:v>42064.0</c:v>
                </c:pt>
                <c:pt idx="1036">
                  <c:v>42065.0</c:v>
                </c:pt>
                <c:pt idx="1037">
                  <c:v>42066.0</c:v>
                </c:pt>
                <c:pt idx="1038">
                  <c:v>42067.0</c:v>
                </c:pt>
                <c:pt idx="1039">
                  <c:v>42068.0</c:v>
                </c:pt>
                <c:pt idx="1040">
                  <c:v>42069.0</c:v>
                </c:pt>
                <c:pt idx="1041">
                  <c:v>42070.0</c:v>
                </c:pt>
                <c:pt idx="1042">
                  <c:v>42071.0</c:v>
                </c:pt>
                <c:pt idx="1043">
                  <c:v>42072.0</c:v>
                </c:pt>
                <c:pt idx="1044">
                  <c:v>42073.0</c:v>
                </c:pt>
                <c:pt idx="1045">
                  <c:v>42075.0</c:v>
                </c:pt>
                <c:pt idx="1046">
                  <c:v>42076.0</c:v>
                </c:pt>
                <c:pt idx="1047">
                  <c:v>42077.0</c:v>
                </c:pt>
                <c:pt idx="1048">
                  <c:v>42078.0</c:v>
                </c:pt>
                <c:pt idx="1049">
                  <c:v>42079.0</c:v>
                </c:pt>
                <c:pt idx="1050">
                  <c:v>42080.0</c:v>
                </c:pt>
                <c:pt idx="1051">
                  <c:v>42081.0</c:v>
                </c:pt>
                <c:pt idx="1052">
                  <c:v>42082.0</c:v>
                </c:pt>
                <c:pt idx="1053">
                  <c:v>42083.0</c:v>
                </c:pt>
                <c:pt idx="1054">
                  <c:v>42084.0</c:v>
                </c:pt>
                <c:pt idx="1055">
                  <c:v>42085.0</c:v>
                </c:pt>
                <c:pt idx="1056">
                  <c:v>42086.0</c:v>
                </c:pt>
                <c:pt idx="1057">
                  <c:v>42087.0</c:v>
                </c:pt>
                <c:pt idx="1058">
                  <c:v>42088.0</c:v>
                </c:pt>
                <c:pt idx="1059">
                  <c:v>42089.0</c:v>
                </c:pt>
                <c:pt idx="1060">
                  <c:v>42090.0</c:v>
                </c:pt>
                <c:pt idx="1061">
                  <c:v>42091.0</c:v>
                </c:pt>
                <c:pt idx="1062">
                  <c:v>42092.0</c:v>
                </c:pt>
                <c:pt idx="1063">
                  <c:v>42093.0</c:v>
                </c:pt>
                <c:pt idx="1064">
                  <c:v>42094.0</c:v>
                </c:pt>
                <c:pt idx="1065">
                  <c:v>42095.0</c:v>
                </c:pt>
                <c:pt idx="1066">
                  <c:v>42096.0</c:v>
                </c:pt>
                <c:pt idx="1067">
                  <c:v>42097.0</c:v>
                </c:pt>
                <c:pt idx="1068">
                  <c:v>42098.0</c:v>
                </c:pt>
                <c:pt idx="1069">
                  <c:v>42099.0</c:v>
                </c:pt>
                <c:pt idx="1070">
                  <c:v>42100.0</c:v>
                </c:pt>
                <c:pt idx="1071">
                  <c:v>42101.0</c:v>
                </c:pt>
                <c:pt idx="1072">
                  <c:v>42102.0</c:v>
                </c:pt>
                <c:pt idx="1073">
                  <c:v>42103.0</c:v>
                </c:pt>
                <c:pt idx="1074">
                  <c:v>42104.0</c:v>
                </c:pt>
                <c:pt idx="1075">
                  <c:v>42105.0</c:v>
                </c:pt>
                <c:pt idx="1076">
                  <c:v>42106.0</c:v>
                </c:pt>
                <c:pt idx="1077">
                  <c:v>42107.0</c:v>
                </c:pt>
                <c:pt idx="1078">
                  <c:v>42108.0</c:v>
                </c:pt>
                <c:pt idx="1079">
                  <c:v>42109.0</c:v>
                </c:pt>
                <c:pt idx="1080">
                  <c:v>42110.0</c:v>
                </c:pt>
                <c:pt idx="1081">
                  <c:v>42112.0</c:v>
                </c:pt>
                <c:pt idx="1082">
                  <c:v>42113.0</c:v>
                </c:pt>
                <c:pt idx="1083">
                  <c:v>42114.0</c:v>
                </c:pt>
                <c:pt idx="1084">
                  <c:v>42115.0</c:v>
                </c:pt>
                <c:pt idx="1085">
                  <c:v>42116.0</c:v>
                </c:pt>
                <c:pt idx="1086">
                  <c:v>42117.0</c:v>
                </c:pt>
                <c:pt idx="1087">
                  <c:v>42118.0</c:v>
                </c:pt>
                <c:pt idx="1088">
                  <c:v>42119.0</c:v>
                </c:pt>
                <c:pt idx="1089">
                  <c:v>42120.0</c:v>
                </c:pt>
                <c:pt idx="1090">
                  <c:v>42121.0</c:v>
                </c:pt>
                <c:pt idx="1091">
                  <c:v>42122.0</c:v>
                </c:pt>
                <c:pt idx="1092">
                  <c:v>42123.0</c:v>
                </c:pt>
                <c:pt idx="1093">
                  <c:v>42124.0</c:v>
                </c:pt>
                <c:pt idx="1094">
                  <c:v>42125.0</c:v>
                </c:pt>
                <c:pt idx="1095">
                  <c:v>42126.0</c:v>
                </c:pt>
                <c:pt idx="1096">
                  <c:v>42127.0</c:v>
                </c:pt>
                <c:pt idx="1097">
                  <c:v>42128.0</c:v>
                </c:pt>
                <c:pt idx="1098">
                  <c:v>42129.0</c:v>
                </c:pt>
                <c:pt idx="1099">
                  <c:v>42130.0</c:v>
                </c:pt>
                <c:pt idx="1100">
                  <c:v>42131.0</c:v>
                </c:pt>
                <c:pt idx="1101">
                  <c:v>42132.0</c:v>
                </c:pt>
                <c:pt idx="1102">
                  <c:v>42133.0</c:v>
                </c:pt>
                <c:pt idx="1103">
                  <c:v>42134.0</c:v>
                </c:pt>
                <c:pt idx="1104">
                  <c:v>42135.0</c:v>
                </c:pt>
                <c:pt idx="1105">
                  <c:v>42136.0</c:v>
                </c:pt>
                <c:pt idx="1106">
                  <c:v>42137.0</c:v>
                </c:pt>
                <c:pt idx="1107" formatCode="d\-mmm\-yy">
                  <c:v>42139.0</c:v>
                </c:pt>
                <c:pt idx="1108" formatCode="d\-mmm\-yy">
                  <c:v>42140.0</c:v>
                </c:pt>
                <c:pt idx="1109" formatCode="d\-mmm\-yy">
                  <c:v>42141.0</c:v>
                </c:pt>
                <c:pt idx="1110" formatCode="d\-mmm\-yy">
                  <c:v>42142.0</c:v>
                </c:pt>
                <c:pt idx="1111" formatCode="d\-mmm\-yy">
                  <c:v>42143.0</c:v>
                </c:pt>
                <c:pt idx="1112" formatCode="d\-mmm\-yy">
                  <c:v>42144.0</c:v>
                </c:pt>
                <c:pt idx="1113" formatCode="d\-mmm\-yy">
                  <c:v>42145.0</c:v>
                </c:pt>
                <c:pt idx="1114" formatCode="d\-mmm\-yy">
                  <c:v>42146.0</c:v>
                </c:pt>
                <c:pt idx="1115" formatCode="d\-mmm\-yy">
                  <c:v>42147.0</c:v>
                </c:pt>
                <c:pt idx="1116" formatCode="d\-mmm\-yy">
                  <c:v>42148.0</c:v>
                </c:pt>
                <c:pt idx="1117" formatCode="d\-mmm\-yy">
                  <c:v>42149.0</c:v>
                </c:pt>
                <c:pt idx="1118" formatCode="d\-mmm\-yy">
                  <c:v>42150.0</c:v>
                </c:pt>
                <c:pt idx="1119" formatCode="d\-mmm\-yy">
                  <c:v>42151.0</c:v>
                </c:pt>
                <c:pt idx="1120" formatCode="d\-mmm\-yy">
                  <c:v>42152.0</c:v>
                </c:pt>
                <c:pt idx="1121" formatCode="d\-mmm\-yy">
                  <c:v>42153.0</c:v>
                </c:pt>
                <c:pt idx="1122" formatCode="d\-mmm\-yy">
                  <c:v>42154.0</c:v>
                </c:pt>
                <c:pt idx="1123" formatCode="d\-mmm\-yy">
                  <c:v>42155.0</c:v>
                </c:pt>
                <c:pt idx="1124" formatCode="d\-mmm\-yy">
                  <c:v>42156.0</c:v>
                </c:pt>
                <c:pt idx="1125" formatCode="d\-mmm\-yy">
                  <c:v>42157.0</c:v>
                </c:pt>
                <c:pt idx="1126" formatCode="d\-mmm\-yy">
                  <c:v>42158.0</c:v>
                </c:pt>
                <c:pt idx="1127" formatCode="d\-mmm\-yy">
                  <c:v>42159.0</c:v>
                </c:pt>
                <c:pt idx="1128" formatCode="d\-mmm\-yy">
                  <c:v>42160.0</c:v>
                </c:pt>
                <c:pt idx="1129" formatCode="d\-mmm\-yy">
                  <c:v>42161.0</c:v>
                </c:pt>
                <c:pt idx="1130" formatCode="d\-mmm\-yy">
                  <c:v>42162.0</c:v>
                </c:pt>
                <c:pt idx="1131" formatCode="d\-mmm\-yy">
                  <c:v>42163.0</c:v>
                </c:pt>
                <c:pt idx="1132" formatCode="d\-mmm\-yy">
                  <c:v>42164.0</c:v>
                </c:pt>
                <c:pt idx="1133" formatCode="d\-mmm\-yy">
                  <c:v>42165.0</c:v>
                </c:pt>
                <c:pt idx="1134" formatCode="d\-mmm\-yy">
                  <c:v>42166.0</c:v>
                </c:pt>
                <c:pt idx="1135" formatCode="d\-mmm\-yy">
                  <c:v>42167.0</c:v>
                </c:pt>
                <c:pt idx="1136" formatCode="d\-mmm\-yy">
                  <c:v>42168.0</c:v>
                </c:pt>
                <c:pt idx="1137" formatCode="d\-mmm\-yy">
                  <c:v>42169.0</c:v>
                </c:pt>
                <c:pt idx="1138" formatCode="d\-mmm\-yy">
                  <c:v>42170.0</c:v>
                </c:pt>
                <c:pt idx="1139" formatCode="d\-mmm\-yy">
                  <c:v>42171.0</c:v>
                </c:pt>
                <c:pt idx="1140" formatCode="d\-mmm\-yy">
                  <c:v>42172.0</c:v>
                </c:pt>
                <c:pt idx="1141" formatCode="d\-mmm\-yy">
                  <c:v>42173.0</c:v>
                </c:pt>
                <c:pt idx="1142" formatCode="d\-mmm\-yy">
                  <c:v>42174.0</c:v>
                </c:pt>
                <c:pt idx="1143" formatCode="d\-mmm\-yy">
                  <c:v>42175.0</c:v>
                </c:pt>
                <c:pt idx="1144" formatCode="d\-mmm\-yy">
                  <c:v>42176.0</c:v>
                </c:pt>
                <c:pt idx="1145" formatCode="d\-mmm\-yy">
                  <c:v>42177.0</c:v>
                </c:pt>
                <c:pt idx="1146" formatCode="d\-mmm\-yy">
                  <c:v>42178.0</c:v>
                </c:pt>
                <c:pt idx="1147" formatCode="d\-mmm\-yy">
                  <c:v>42179.0</c:v>
                </c:pt>
                <c:pt idx="1148" formatCode="d\-mmm\-yy">
                  <c:v>42180.0</c:v>
                </c:pt>
                <c:pt idx="1149" formatCode="d\-mmm\-yy">
                  <c:v>42181.0</c:v>
                </c:pt>
                <c:pt idx="1150" formatCode="d\-mmm\-yy">
                  <c:v>42182.0</c:v>
                </c:pt>
                <c:pt idx="1151" formatCode="d\-mmm\-yy">
                  <c:v>42183.0</c:v>
                </c:pt>
                <c:pt idx="1152" formatCode="d\-mmm\-yy">
                  <c:v>42187.0</c:v>
                </c:pt>
                <c:pt idx="1153" formatCode="d\-mmm\-yy">
                  <c:v>42188.0</c:v>
                </c:pt>
                <c:pt idx="1154" formatCode="d\-mmm\-yy">
                  <c:v>42189.0</c:v>
                </c:pt>
                <c:pt idx="1155" formatCode="d\-mmm\-yy">
                  <c:v>42190.0</c:v>
                </c:pt>
                <c:pt idx="1156" formatCode="d\-mmm\-yy">
                  <c:v>42191.0</c:v>
                </c:pt>
                <c:pt idx="1157" formatCode="d\-mmm\-yy">
                  <c:v>42192.0</c:v>
                </c:pt>
                <c:pt idx="1158" formatCode="d\-mmm\-yy">
                  <c:v>42193.0</c:v>
                </c:pt>
                <c:pt idx="1159" formatCode="d\-mmm\-yy">
                  <c:v>42194.0</c:v>
                </c:pt>
                <c:pt idx="1160" formatCode="d\-mmm\-yy">
                  <c:v>42195.0</c:v>
                </c:pt>
                <c:pt idx="1161" formatCode="d\-mmm\-yy">
                  <c:v>42196.0</c:v>
                </c:pt>
                <c:pt idx="1162" formatCode="d\-mmm\-yy">
                  <c:v>42197.0</c:v>
                </c:pt>
                <c:pt idx="1163" formatCode="d\-mmm\-yy">
                  <c:v>42198.0</c:v>
                </c:pt>
                <c:pt idx="1164" formatCode="d\-mmm\-yy">
                  <c:v>42199.0</c:v>
                </c:pt>
                <c:pt idx="1165" formatCode="d\-mmm\-yy">
                  <c:v>42200.0</c:v>
                </c:pt>
                <c:pt idx="1166" formatCode="d\-mmm\-yy">
                  <c:v>42201.0</c:v>
                </c:pt>
                <c:pt idx="1167" formatCode="d\-mmm\-yy">
                  <c:v>42202.0</c:v>
                </c:pt>
                <c:pt idx="1168" formatCode="d\-mmm\-yy">
                  <c:v>42203.0</c:v>
                </c:pt>
                <c:pt idx="1169" formatCode="d\-mmm\-yy">
                  <c:v>42204.0</c:v>
                </c:pt>
                <c:pt idx="1170" formatCode="d\-mmm\-yy">
                  <c:v>42205.0</c:v>
                </c:pt>
                <c:pt idx="1171" formatCode="d\-mmm\-yy">
                  <c:v>42206.0</c:v>
                </c:pt>
                <c:pt idx="1172" formatCode="d\-mmm\-yy">
                  <c:v>42207.0</c:v>
                </c:pt>
                <c:pt idx="1173" formatCode="d\-mmm\-yy">
                  <c:v>42208.0</c:v>
                </c:pt>
                <c:pt idx="1174" formatCode="d\-mmm\-yy">
                  <c:v>42209.0</c:v>
                </c:pt>
                <c:pt idx="1175" formatCode="d\-mmm\-yy">
                  <c:v>42210.0</c:v>
                </c:pt>
                <c:pt idx="1176" formatCode="d\-mmm\-yy">
                  <c:v>42211.0</c:v>
                </c:pt>
                <c:pt idx="1177" formatCode="d\-mmm\-yy">
                  <c:v>42212.0</c:v>
                </c:pt>
                <c:pt idx="1178" formatCode="d\-mmm\-yy">
                  <c:v>42213.0</c:v>
                </c:pt>
                <c:pt idx="1179" formatCode="d\-mmm\-yy">
                  <c:v>42214.0</c:v>
                </c:pt>
                <c:pt idx="1180" formatCode="d\-mmm\-yy">
                  <c:v>42216.0</c:v>
                </c:pt>
                <c:pt idx="1181" formatCode="d\-mmm\-yy">
                  <c:v>42217.0</c:v>
                </c:pt>
                <c:pt idx="1182" formatCode="d\-mmm\-yy">
                  <c:v>42218.0</c:v>
                </c:pt>
                <c:pt idx="1183" formatCode="d\-mmm\-yy">
                  <c:v>42219.0</c:v>
                </c:pt>
                <c:pt idx="1184" formatCode="d\-mmm\-yy">
                  <c:v>42220.0</c:v>
                </c:pt>
                <c:pt idx="1185" formatCode="d\-mmm\-yy">
                  <c:v>42221.0</c:v>
                </c:pt>
                <c:pt idx="1186" formatCode="d\-mmm\-yy">
                  <c:v>42222.0</c:v>
                </c:pt>
                <c:pt idx="1187" formatCode="d\-mmm\-yy">
                  <c:v>42223.0</c:v>
                </c:pt>
                <c:pt idx="1188" formatCode="d\-mmm\-yy">
                  <c:v>42224.0</c:v>
                </c:pt>
                <c:pt idx="1189" formatCode="d\-mmm\-yy">
                  <c:v>42225.0</c:v>
                </c:pt>
                <c:pt idx="1190" formatCode="d\-mmm\-yy">
                  <c:v>42226.0</c:v>
                </c:pt>
                <c:pt idx="1191" formatCode="d\-mmm\-yy">
                  <c:v>42227.0</c:v>
                </c:pt>
                <c:pt idx="1192" formatCode="d\-mmm\-yy">
                  <c:v>42228.0</c:v>
                </c:pt>
                <c:pt idx="1193" formatCode="d\-mmm\-yy">
                  <c:v>42229.0</c:v>
                </c:pt>
                <c:pt idx="1194" formatCode="d\-mmm\-yy">
                  <c:v>42230.0</c:v>
                </c:pt>
                <c:pt idx="1195" formatCode="d\-mmm\-yy">
                  <c:v>42231.0</c:v>
                </c:pt>
                <c:pt idx="1196" formatCode="d\-mmm\-yy">
                  <c:v>42232.0</c:v>
                </c:pt>
                <c:pt idx="1197" formatCode="d\-mmm\-yy">
                  <c:v>42233.0</c:v>
                </c:pt>
                <c:pt idx="1198" formatCode="d\-mmm\-yy">
                  <c:v>42234.0</c:v>
                </c:pt>
                <c:pt idx="1199" formatCode="d\-mmm\-yy">
                  <c:v>42235.0</c:v>
                </c:pt>
                <c:pt idx="1200" formatCode="d\-mmm\-yy">
                  <c:v>42236.0</c:v>
                </c:pt>
                <c:pt idx="1201" formatCode="d\-mmm\-yy">
                  <c:v>42237.0</c:v>
                </c:pt>
                <c:pt idx="1202" formatCode="d\-mmm\-yy">
                  <c:v>42238.0</c:v>
                </c:pt>
                <c:pt idx="1203" formatCode="d\-mmm\-yy">
                  <c:v>42240.0</c:v>
                </c:pt>
                <c:pt idx="1204" formatCode="d\-mmm\-yy">
                  <c:v>42241.0</c:v>
                </c:pt>
                <c:pt idx="1205" formatCode="d\-mmm\-yy">
                  <c:v>42242.0</c:v>
                </c:pt>
                <c:pt idx="1206" formatCode="d\-mmm\-yy">
                  <c:v>42243.0</c:v>
                </c:pt>
                <c:pt idx="1207" formatCode="d\-mmm\-yy">
                  <c:v>42244.0</c:v>
                </c:pt>
                <c:pt idx="1208" formatCode="d\-mmm\-yy">
                  <c:v>42245.0</c:v>
                </c:pt>
                <c:pt idx="1209" formatCode="d\-mmm\-yy">
                  <c:v>42246.0</c:v>
                </c:pt>
                <c:pt idx="1210" formatCode="d\-mmm\-yy">
                  <c:v>42247.0</c:v>
                </c:pt>
                <c:pt idx="1211" formatCode="d\-mmm\-yy">
                  <c:v>42248.0</c:v>
                </c:pt>
                <c:pt idx="1212" formatCode="d\-mmm\-yy">
                  <c:v>42249.0</c:v>
                </c:pt>
                <c:pt idx="1213" formatCode="d\-mmm\-yy">
                  <c:v>42250.0</c:v>
                </c:pt>
                <c:pt idx="1214" formatCode="d\-mmm\-yy">
                  <c:v>42251.0</c:v>
                </c:pt>
                <c:pt idx="1215" formatCode="d\-mmm\-yy">
                  <c:v>42252.0</c:v>
                </c:pt>
                <c:pt idx="1216" formatCode="d\-mmm\-yy">
                  <c:v>42253.0</c:v>
                </c:pt>
                <c:pt idx="1217" formatCode="d\-mmm\-yy">
                  <c:v>42254.0</c:v>
                </c:pt>
                <c:pt idx="1218" formatCode="d\-mmm\-yy">
                  <c:v>42255.0</c:v>
                </c:pt>
                <c:pt idx="1219" formatCode="d\-mmm\-yy">
                  <c:v>42256.0</c:v>
                </c:pt>
                <c:pt idx="1220" formatCode="d\-mmm\-yy">
                  <c:v>42257.0</c:v>
                </c:pt>
                <c:pt idx="1221" formatCode="d\-mmm\-yy">
                  <c:v>42258.0</c:v>
                </c:pt>
                <c:pt idx="1222" formatCode="d\-mmm\-yy">
                  <c:v>42259.0</c:v>
                </c:pt>
                <c:pt idx="1223" formatCode="d\-mmm\-yy">
                  <c:v>42260.0</c:v>
                </c:pt>
                <c:pt idx="1224" formatCode="d\-mmm\-yy">
                  <c:v>42261.0</c:v>
                </c:pt>
                <c:pt idx="1225" formatCode="d\-mmm\-yy">
                  <c:v>42262.0</c:v>
                </c:pt>
                <c:pt idx="1226" formatCode="d\-mmm\-yy">
                  <c:v>42263.0</c:v>
                </c:pt>
                <c:pt idx="1227" formatCode="d\-mmm\-yy">
                  <c:v>42264.0</c:v>
                </c:pt>
                <c:pt idx="1228" formatCode="d\-mmm\-yy">
                  <c:v>42265.0</c:v>
                </c:pt>
                <c:pt idx="1229" formatCode="d\-mmm\-yy">
                  <c:v>42266.0</c:v>
                </c:pt>
                <c:pt idx="1230" formatCode="d\-mmm\-yy">
                  <c:v>42267.0</c:v>
                </c:pt>
                <c:pt idx="1231" formatCode="d\-mmm\-yy">
                  <c:v>42268.0</c:v>
                </c:pt>
                <c:pt idx="1232" formatCode="d\-mmm\-yy">
                  <c:v>42269.0</c:v>
                </c:pt>
                <c:pt idx="1233" formatCode="d\-mmm\-yy">
                  <c:v>42270.0</c:v>
                </c:pt>
                <c:pt idx="1234" formatCode="d\-mmm\-yy">
                  <c:v>42271.0</c:v>
                </c:pt>
              </c:numCache>
            </c:numRef>
          </c:xVal>
          <c:yVal>
            <c:numRef>
              <c:f>'ALL T'!$AF$5:$AF$2070</c:f>
              <c:numCache>
                <c:formatCode>0.000</c:formatCode>
                <c:ptCount val="2066"/>
                <c:pt idx="0">
                  <c:v>0.0866141732283465</c:v>
                </c:pt>
                <c:pt idx="1">
                  <c:v>0.0</c:v>
                </c:pt>
                <c:pt idx="2">
                  <c:v>0.0590551181102362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0.393700787401575</c:v>
                </c:pt>
                <c:pt idx="20">
                  <c:v>0.00984251968503938</c:v>
                </c:pt>
                <c:pt idx="21">
                  <c:v>0.0</c:v>
                </c:pt>
                <c:pt idx="22">
                  <c:v>0.167322834645669</c:v>
                </c:pt>
                <c:pt idx="23">
                  <c:v>0.403543307086614</c:v>
                </c:pt>
                <c:pt idx="24">
                  <c:v>0.0</c:v>
                </c:pt>
                <c:pt idx="25">
                  <c:v>0.0118110236220472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0.2</c:v>
                </c:pt>
                <c:pt idx="41">
                  <c:v>0.02</c:v>
                </c:pt>
                <c:pt idx="42">
                  <c:v>0.37</c:v>
                </c:pt>
                <c:pt idx="43">
                  <c:v>0.12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2.720000000000001</c:v>
                </c:pt>
                <c:pt idx="64">
                  <c:v>0.12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0.141102362204724</c:v>
                </c:pt>
                <c:pt idx="81">
                  <c:v>0.0</c:v>
                </c:pt>
                <c:pt idx="82">
                  <c:v>0.0</c:v>
                </c:pt>
                <c:pt idx="83">
                  <c:v>0.0503937007874016</c:v>
                </c:pt>
                <c:pt idx="84">
                  <c:v>0.0</c:v>
                </c:pt>
                <c:pt idx="85">
                  <c:v>0.0</c:v>
                </c:pt>
                <c:pt idx="86">
                  <c:v>0.0</c:v>
                </c:pt>
                <c:pt idx="87">
                  <c:v>0.0</c:v>
                </c:pt>
                <c:pt idx="88">
                  <c:v>0.16044094488189</c:v>
                </c:pt>
                <c:pt idx="89">
                  <c:v>0.0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0.090248031496063</c:v>
                </c:pt>
                <c:pt idx="94">
                  <c:v>0.0</c:v>
                </c:pt>
                <c:pt idx="95">
                  <c:v>0.0</c:v>
                </c:pt>
                <c:pt idx="96">
                  <c:v>0.0</c:v>
                </c:pt>
                <c:pt idx="97">
                  <c:v>0.0</c:v>
                </c:pt>
                <c:pt idx="98">
                  <c:v>0.0</c:v>
                </c:pt>
                <c:pt idx="99">
                  <c:v>0.0</c:v>
                </c:pt>
                <c:pt idx="100">
                  <c:v>0.0</c:v>
                </c:pt>
                <c:pt idx="101">
                  <c:v>0.0</c:v>
                </c:pt>
                <c:pt idx="102">
                  <c:v>0.0</c:v>
                </c:pt>
                <c:pt idx="103">
                  <c:v>0.0</c:v>
                </c:pt>
                <c:pt idx="104">
                  <c:v>0.0</c:v>
                </c:pt>
                <c:pt idx="105">
                  <c:v>0.0</c:v>
                </c:pt>
                <c:pt idx="106">
                  <c:v>0.0</c:v>
                </c:pt>
                <c:pt idx="107">
                  <c:v>0.0</c:v>
                </c:pt>
                <c:pt idx="108">
                  <c:v>0.0</c:v>
                </c:pt>
                <c:pt idx="109">
                  <c:v>0.0</c:v>
                </c:pt>
                <c:pt idx="110">
                  <c:v>0.078740157480315</c:v>
                </c:pt>
                <c:pt idx="111">
                  <c:v>0.0</c:v>
                </c:pt>
                <c:pt idx="112">
                  <c:v>0.0</c:v>
                </c:pt>
                <c:pt idx="113">
                  <c:v>0.0</c:v>
                </c:pt>
                <c:pt idx="114">
                  <c:v>0.0</c:v>
                </c:pt>
                <c:pt idx="115">
                  <c:v>0.0</c:v>
                </c:pt>
                <c:pt idx="116">
                  <c:v>0.0</c:v>
                </c:pt>
                <c:pt idx="117">
                  <c:v>0.0</c:v>
                </c:pt>
                <c:pt idx="118">
                  <c:v>0.47244094605521</c:v>
                </c:pt>
                <c:pt idx="119">
                  <c:v>0.0</c:v>
                </c:pt>
                <c:pt idx="120">
                  <c:v>0.0</c:v>
                </c:pt>
                <c:pt idx="121">
                  <c:v>2.535433070866142</c:v>
                </c:pt>
                <c:pt idx="122">
                  <c:v>0.0</c:v>
                </c:pt>
                <c:pt idx="123">
                  <c:v>0.0</c:v>
                </c:pt>
                <c:pt idx="124">
                  <c:v>0.078740157480315</c:v>
                </c:pt>
                <c:pt idx="125">
                  <c:v>0.0</c:v>
                </c:pt>
                <c:pt idx="126">
                  <c:v>0.0</c:v>
                </c:pt>
                <c:pt idx="127">
                  <c:v>0.0</c:v>
                </c:pt>
                <c:pt idx="128">
                  <c:v>0.0</c:v>
                </c:pt>
                <c:pt idx="129">
                  <c:v>0.0</c:v>
                </c:pt>
                <c:pt idx="130">
                  <c:v>0.0</c:v>
                </c:pt>
                <c:pt idx="131">
                  <c:v>0.00787401586536348</c:v>
                </c:pt>
                <c:pt idx="132">
                  <c:v>0.0</c:v>
                </c:pt>
                <c:pt idx="133">
                  <c:v>0.0</c:v>
                </c:pt>
                <c:pt idx="134">
                  <c:v>0.0</c:v>
                </c:pt>
                <c:pt idx="135">
                  <c:v>0.0</c:v>
                </c:pt>
                <c:pt idx="136">
                  <c:v>0.0</c:v>
                </c:pt>
                <c:pt idx="137">
                  <c:v>0.0</c:v>
                </c:pt>
                <c:pt idx="138">
                  <c:v>0.0</c:v>
                </c:pt>
                <c:pt idx="139">
                  <c:v>0.0</c:v>
                </c:pt>
                <c:pt idx="140">
                  <c:v>0.0</c:v>
                </c:pt>
                <c:pt idx="141">
                  <c:v>0.0</c:v>
                </c:pt>
                <c:pt idx="142">
                  <c:v>0.0236220475960904</c:v>
                </c:pt>
                <c:pt idx="143">
                  <c:v>0.0</c:v>
                </c:pt>
                <c:pt idx="144">
                  <c:v>0.0</c:v>
                </c:pt>
                <c:pt idx="145">
                  <c:v>0.0</c:v>
                </c:pt>
                <c:pt idx="146">
                  <c:v>0.0</c:v>
                </c:pt>
                <c:pt idx="147">
                  <c:v>0.33070864639883</c:v>
                </c:pt>
                <c:pt idx="148">
                  <c:v>0.0</c:v>
                </c:pt>
                <c:pt idx="149">
                  <c:v>0.0</c:v>
                </c:pt>
                <c:pt idx="150">
                  <c:v>0.267716539422358</c:v>
                </c:pt>
                <c:pt idx="151">
                  <c:v>0.015748031730727</c:v>
                </c:pt>
                <c:pt idx="152">
                  <c:v>0.0</c:v>
                </c:pt>
                <c:pt idx="153">
                  <c:v>0.0</c:v>
                </c:pt>
                <c:pt idx="154">
                  <c:v>0.0</c:v>
                </c:pt>
                <c:pt idx="155">
                  <c:v>0.0</c:v>
                </c:pt>
                <c:pt idx="156">
                  <c:v>0.0</c:v>
                </c:pt>
                <c:pt idx="157">
                  <c:v>0.0</c:v>
                </c:pt>
                <c:pt idx="158">
                  <c:v>0.0</c:v>
                </c:pt>
                <c:pt idx="159">
                  <c:v>0.0</c:v>
                </c:pt>
                <c:pt idx="160">
                  <c:v>0.0</c:v>
                </c:pt>
                <c:pt idx="161">
                  <c:v>0.0</c:v>
                </c:pt>
                <c:pt idx="162">
                  <c:v>0.0</c:v>
                </c:pt>
                <c:pt idx="163">
                  <c:v>1.362204714788227</c:v>
                </c:pt>
                <c:pt idx="164">
                  <c:v>0.33858267810401</c:v>
                </c:pt>
                <c:pt idx="165">
                  <c:v>0.0</c:v>
                </c:pt>
                <c:pt idx="166">
                  <c:v>0.0</c:v>
                </c:pt>
                <c:pt idx="167">
                  <c:v>0.0</c:v>
                </c:pt>
                <c:pt idx="168">
                  <c:v>0.0</c:v>
                </c:pt>
                <c:pt idx="169">
                  <c:v>0.0</c:v>
                </c:pt>
                <c:pt idx="170">
                  <c:v>0.0</c:v>
                </c:pt>
                <c:pt idx="171">
                  <c:v>0.0</c:v>
                </c:pt>
                <c:pt idx="172">
                  <c:v>0.0</c:v>
                </c:pt>
                <c:pt idx="173">
                  <c:v>0.0</c:v>
                </c:pt>
                <c:pt idx="174">
                  <c:v>0.0</c:v>
                </c:pt>
                <c:pt idx="175">
                  <c:v>0.228346459508881</c:v>
                </c:pt>
                <c:pt idx="176">
                  <c:v>0.00787401586536348</c:v>
                </c:pt>
                <c:pt idx="177">
                  <c:v>0.015748031730727</c:v>
                </c:pt>
                <c:pt idx="178">
                  <c:v>0.677165324528387</c:v>
                </c:pt>
                <c:pt idx="179">
                  <c:v>0.0</c:v>
                </c:pt>
                <c:pt idx="180">
                  <c:v>0.0</c:v>
                </c:pt>
                <c:pt idx="181">
                  <c:v>0.0</c:v>
                </c:pt>
                <c:pt idx="182">
                  <c:v>0.0</c:v>
                </c:pt>
                <c:pt idx="183">
                  <c:v>0.0</c:v>
                </c:pt>
                <c:pt idx="184">
                  <c:v>0.0</c:v>
                </c:pt>
                <c:pt idx="185">
                  <c:v>0.0</c:v>
                </c:pt>
                <c:pt idx="186">
                  <c:v>0.125984253845816</c:v>
                </c:pt>
                <c:pt idx="187">
                  <c:v>0.0</c:v>
                </c:pt>
                <c:pt idx="188">
                  <c:v>0.0</c:v>
                </c:pt>
                <c:pt idx="189">
                  <c:v>0.0314960634614539</c:v>
                </c:pt>
                <c:pt idx="190">
                  <c:v>0.015748031730727</c:v>
                </c:pt>
                <c:pt idx="191">
                  <c:v>0.0</c:v>
                </c:pt>
                <c:pt idx="192">
                  <c:v>0.0</c:v>
                </c:pt>
                <c:pt idx="193">
                  <c:v>0.0</c:v>
                </c:pt>
                <c:pt idx="194">
                  <c:v>0.0</c:v>
                </c:pt>
                <c:pt idx="195">
                  <c:v>0.0</c:v>
                </c:pt>
                <c:pt idx="196">
                  <c:v>0.0</c:v>
                </c:pt>
                <c:pt idx="197">
                  <c:v>0.0</c:v>
                </c:pt>
                <c:pt idx="198">
                  <c:v>0.566929134092932</c:v>
                </c:pt>
                <c:pt idx="199">
                  <c:v>0.0</c:v>
                </c:pt>
                <c:pt idx="200">
                  <c:v>0.0</c:v>
                </c:pt>
                <c:pt idx="201">
                  <c:v>0.0</c:v>
                </c:pt>
                <c:pt idx="202">
                  <c:v>0.0</c:v>
                </c:pt>
                <c:pt idx="203">
                  <c:v>0.0</c:v>
                </c:pt>
                <c:pt idx="204">
                  <c:v>0.0</c:v>
                </c:pt>
                <c:pt idx="205">
                  <c:v>0.0</c:v>
                </c:pt>
                <c:pt idx="206">
                  <c:v>0.0787401586536348</c:v>
                </c:pt>
                <c:pt idx="207">
                  <c:v>0.0</c:v>
                </c:pt>
                <c:pt idx="208">
                  <c:v>0.0</c:v>
                </c:pt>
                <c:pt idx="209">
                  <c:v>0.0</c:v>
                </c:pt>
                <c:pt idx="210">
                  <c:v>0.0</c:v>
                </c:pt>
                <c:pt idx="211">
                  <c:v>0.0</c:v>
                </c:pt>
                <c:pt idx="212">
                  <c:v>0.00787401586536348</c:v>
                </c:pt>
                <c:pt idx="213">
                  <c:v>0.0</c:v>
                </c:pt>
                <c:pt idx="214">
                  <c:v>0.0</c:v>
                </c:pt>
                <c:pt idx="215">
                  <c:v>0.0</c:v>
                </c:pt>
                <c:pt idx="216">
                  <c:v>0.0</c:v>
                </c:pt>
                <c:pt idx="217">
                  <c:v>0.00787401586536348</c:v>
                </c:pt>
                <c:pt idx="218">
                  <c:v>0.0</c:v>
                </c:pt>
                <c:pt idx="219">
                  <c:v>0.0</c:v>
                </c:pt>
                <c:pt idx="220">
                  <c:v>0.0</c:v>
                </c:pt>
                <c:pt idx="221">
                  <c:v>0.0</c:v>
                </c:pt>
                <c:pt idx="222">
                  <c:v>0.0</c:v>
                </c:pt>
                <c:pt idx="223">
                  <c:v>0.0</c:v>
                </c:pt>
                <c:pt idx="224">
                  <c:v>0.0</c:v>
                </c:pt>
                <c:pt idx="225">
                  <c:v>0.0</c:v>
                </c:pt>
                <c:pt idx="226">
                  <c:v>0.0</c:v>
                </c:pt>
                <c:pt idx="227">
                  <c:v>0.0</c:v>
                </c:pt>
                <c:pt idx="228">
                  <c:v>0.0</c:v>
                </c:pt>
                <c:pt idx="229">
                  <c:v>0.0</c:v>
                </c:pt>
                <c:pt idx="230">
                  <c:v>0.0</c:v>
                </c:pt>
                <c:pt idx="231">
                  <c:v>0.0</c:v>
                </c:pt>
                <c:pt idx="232">
                  <c:v>0.0</c:v>
                </c:pt>
                <c:pt idx="233">
                  <c:v>0.0</c:v>
                </c:pt>
                <c:pt idx="234">
                  <c:v>0.0</c:v>
                </c:pt>
                <c:pt idx="235">
                  <c:v>0.0</c:v>
                </c:pt>
                <c:pt idx="236">
                  <c:v>0.0</c:v>
                </c:pt>
                <c:pt idx="237">
                  <c:v>0.0</c:v>
                </c:pt>
                <c:pt idx="238">
                  <c:v>0.0393700787401575</c:v>
                </c:pt>
                <c:pt idx="239">
                  <c:v>0.0629921280962276</c:v>
                </c:pt>
                <c:pt idx="240">
                  <c:v>0.188976376075444</c:v>
                </c:pt>
                <c:pt idx="241">
                  <c:v>0.0</c:v>
                </c:pt>
                <c:pt idx="242">
                  <c:v>0.0</c:v>
                </c:pt>
                <c:pt idx="243">
                  <c:v>0.0</c:v>
                </c:pt>
                <c:pt idx="244">
                  <c:v>0.110236218595129</c:v>
                </c:pt>
                <c:pt idx="245">
                  <c:v>0.0</c:v>
                </c:pt>
                <c:pt idx="246">
                  <c:v>0.0</c:v>
                </c:pt>
                <c:pt idx="247">
                  <c:v>0.0</c:v>
                </c:pt>
                <c:pt idx="248">
                  <c:v>0.0</c:v>
                </c:pt>
                <c:pt idx="249">
                  <c:v>0.0</c:v>
                </c:pt>
                <c:pt idx="250">
                  <c:v>1.275590542029208</c:v>
                </c:pt>
                <c:pt idx="251">
                  <c:v>0.0</c:v>
                </c:pt>
                <c:pt idx="252">
                  <c:v>0.015748031730727</c:v>
                </c:pt>
                <c:pt idx="253">
                  <c:v>0.0472440951921808</c:v>
                </c:pt>
                <c:pt idx="254">
                  <c:v>0.0</c:v>
                </c:pt>
                <c:pt idx="255">
                  <c:v>0.0</c:v>
                </c:pt>
                <c:pt idx="256">
                  <c:v>0.196850397220747</c:v>
                </c:pt>
                <c:pt idx="257">
                  <c:v>0.00787401586536348</c:v>
                </c:pt>
                <c:pt idx="258">
                  <c:v>0.0</c:v>
                </c:pt>
                <c:pt idx="259">
                  <c:v>0.0</c:v>
                </c:pt>
                <c:pt idx="260">
                  <c:v>0.0</c:v>
                </c:pt>
                <c:pt idx="261">
                  <c:v>0.015748031730727</c:v>
                </c:pt>
                <c:pt idx="262">
                  <c:v>0.0</c:v>
                </c:pt>
                <c:pt idx="263">
                  <c:v>0.0</c:v>
                </c:pt>
                <c:pt idx="264">
                  <c:v>0.582677169930278</c:v>
                </c:pt>
                <c:pt idx="265">
                  <c:v>1.480314965675196</c:v>
                </c:pt>
                <c:pt idx="266">
                  <c:v>0.015748031730727</c:v>
                </c:pt>
                <c:pt idx="267">
                  <c:v>0.0</c:v>
                </c:pt>
                <c:pt idx="268">
                  <c:v>0.15748031613395</c:v>
                </c:pt>
                <c:pt idx="269">
                  <c:v>0.0</c:v>
                </c:pt>
                <c:pt idx="270">
                  <c:v>0.0</c:v>
                </c:pt>
                <c:pt idx="271">
                  <c:v>0.0787401592402947</c:v>
                </c:pt>
                <c:pt idx="272">
                  <c:v>0.110236222701749</c:v>
                </c:pt>
                <c:pt idx="273">
                  <c:v>0.015748031730727</c:v>
                </c:pt>
                <c:pt idx="274">
                  <c:v>0.0</c:v>
                </c:pt>
                <c:pt idx="275">
                  <c:v>0.0</c:v>
                </c:pt>
                <c:pt idx="276">
                  <c:v>0.0</c:v>
                </c:pt>
                <c:pt idx="277">
                  <c:v>0.0</c:v>
                </c:pt>
                <c:pt idx="278">
                  <c:v>0.0</c:v>
                </c:pt>
                <c:pt idx="279">
                  <c:v>0.0</c:v>
                </c:pt>
                <c:pt idx="280">
                  <c:v>0.0</c:v>
                </c:pt>
                <c:pt idx="281">
                  <c:v>0.0</c:v>
                </c:pt>
                <c:pt idx="282">
                  <c:v>0.0</c:v>
                </c:pt>
                <c:pt idx="283">
                  <c:v>0.000328083994390145</c:v>
                </c:pt>
                <c:pt idx="284">
                  <c:v>0.0</c:v>
                </c:pt>
                <c:pt idx="285">
                  <c:v>0.00623359604007772</c:v>
                </c:pt>
                <c:pt idx="286">
                  <c:v>0.0</c:v>
                </c:pt>
                <c:pt idx="287">
                  <c:v>0.0</c:v>
                </c:pt>
                <c:pt idx="288">
                  <c:v>0.0</c:v>
                </c:pt>
                <c:pt idx="289">
                  <c:v>0.0</c:v>
                </c:pt>
                <c:pt idx="290">
                  <c:v>0.0</c:v>
                </c:pt>
                <c:pt idx="291">
                  <c:v>0.015748031730727</c:v>
                </c:pt>
                <c:pt idx="292">
                  <c:v>0.0</c:v>
                </c:pt>
                <c:pt idx="293">
                  <c:v>0.0</c:v>
                </c:pt>
                <c:pt idx="294">
                  <c:v>0.0</c:v>
                </c:pt>
                <c:pt idx="295">
                  <c:v>0.0</c:v>
                </c:pt>
                <c:pt idx="296">
                  <c:v>0.015748031730727</c:v>
                </c:pt>
                <c:pt idx="297">
                  <c:v>0.417322835584325</c:v>
                </c:pt>
                <c:pt idx="298">
                  <c:v>0.0314960634614539</c:v>
                </c:pt>
                <c:pt idx="299">
                  <c:v>0.527559062979353</c:v>
                </c:pt>
                <c:pt idx="300">
                  <c:v>0.0</c:v>
                </c:pt>
                <c:pt idx="301">
                  <c:v>0.0</c:v>
                </c:pt>
                <c:pt idx="302">
                  <c:v>0.0</c:v>
                </c:pt>
                <c:pt idx="303">
                  <c:v>0.0</c:v>
                </c:pt>
                <c:pt idx="304">
                  <c:v>0.0</c:v>
                </c:pt>
                <c:pt idx="305">
                  <c:v>0.0</c:v>
                </c:pt>
                <c:pt idx="306">
                  <c:v>0.0</c:v>
                </c:pt>
                <c:pt idx="307">
                  <c:v>0.110236222701749</c:v>
                </c:pt>
                <c:pt idx="308">
                  <c:v>0.141732285576543</c:v>
                </c:pt>
                <c:pt idx="309">
                  <c:v>0.0</c:v>
                </c:pt>
                <c:pt idx="310">
                  <c:v>0.0</c:v>
                </c:pt>
                <c:pt idx="311">
                  <c:v>0.0</c:v>
                </c:pt>
                <c:pt idx="312">
                  <c:v>0.0629921269229078</c:v>
                </c:pt>
                <c:pt idx="313">
                  <c:v>0.0</c:v>
                </c:pt>
                <c:pt idx="314">
                  <c:v>0.0</c:v>
                </c:pt>
                <c:pt idx="315">
                  <c:v>0.0</c:v>
                </c:pt>
                <c:pt idx="316">
                  <c:v>0.0</c:v>
                </c:pt>
                <c:pt idx="317">
                  <c:v>0.0</c:v>
                </c:pt>
                <c:pt idx="318">
                  <c:v>0.0</c:v>
                </c:pt>
                <c:pt idx="319">
                  <c:v>0.0</c:v>
                </c:pt>
                <c:pt idx="320">
                  <c:v>0.0</c:v>
                </c:pt>
                <c:pt idx="321">
                  <c:v>0.0</c:v>
                </c:pt>
                <c:pt idx="322">
                  <c:v>0.0</c:v>
                </c:pt>
                <c:pt idx="323">
                  <c:v>0.00787401586536348</c:v>
                </c:pt>
                <c:pt idx="324">
                  <c:v>0.0472440957788407</c:v>
                </c:pt>
                <c:pt idx="325">
                  <c:v>0.763779516647182</c:v>
                </c:pt>
                <c:pt idx="326">
                  <c:v>0.0</c:v>
                </c:pt>
                <c:pt idx="327">
                  <c:v>0.0</c:v>
                </c:pt>
                <c:pt idx="328">
                  <c:v>0.0</c:v>
                </c:pt>
                <c:pt idx="329">
                  <c:v>0.0</c:v>
                </c:pt>
                <c:pt idx="330">
                  <c:v>0.0</c:v>
                </c:pt>
                <c:pt idx="331">
                  <c:v>0.0</c:v>
                </c:pt>
                <c:pt idx="332">
                  <c:v>0.0</c:v>
                </c:pt>
                <c:pt idx="333">
                  <c:v>0.0</c:v>
                </c:pt>
                <c:pt idx="334">
                  <c:v>0.0</c:v>
                </c:pt>
                <c:pt idx="335">
                  <c:v>0.0</c:v>
                </c:pt>
                <c:pt idx="336">
                  <c:v>0.015748031730727</c:v>
                </c:pt>
                <c:pt idx="337">
                  <c:v>0.0</c:v>
                </c:pt>
                <c:pt idx="338">
                  <c:v>0.724409464306719</c:v>
                </c:pt>
                <c:pt idx="339">
                  <c:v>0.0</c:v>
                </c:pt>
                <c:pt idx="340">
                  <c:v>0.0</c:v>
                </c:pt>
                <c:pt idx="341">
                  <c:v>0.0</c:v>
                </c:pt>
                <c:pt idx="342">
                  <c:v>0.0</c:v>
                </c:pt>
                <c:pt idx="343">
                  <c:v>0.0</c:v>
                </c:pt>
                <c:pt idx="344">
                  <c:v>0.0</c:v>
                </c:pt>
                <c:pt idx="345">
                  <c:v>0.58267715878374</c:v>
                </c:pt>
                <c:pt idx="346">
                  <c:v>0.204724401939572</c:v>
                </c:pt>
                <c:pt idx="347">
                  <c:v>0.0</c:v>
                </c:pt>
                <c:pt idx="348">
                  <c:v>0.0787401586536348</c:v>
                </c:pt>
                <c:pt idx="349">
                  <c:v>0.913385827475645</c:v>
                </c:pt>
                <c:pt idx="350">
                  <c:v>0.0314960640481138</c:v>
                </c:pt>
                <c:pt idx="351">
                  <c:v>0.0</c:v>
                </c:pt>
                <c:pt idx="352">
                  <c:v>0.0</c:v>
                </c:pt>
                <c:pt idx="353">
                  <c:v>0.0</c:v>
                </c:pt>
                <c:pt idx="354">
                  <c:v>0.0</c:v>
                </c:pt>
                <c:pt idx="355">
                  <c:v>0.0</c:v>
                </c:pt>
                <c:pt idx="356">
                  <c:v>0.409448823825581</c:v>
                </c:pt>
                <c:pt idx="357">
                  <c:v>0.0472440963655006</c:v>
                </c:pt>
                <c:pt idx="358">
                  <c:v>0.0</c:v>
                </c:pt>
                <c:pt idx="359">
                  <c:v>0.0</c:v>
                </c:pt>
                <c:pt idx="360">
                  <c:v>0.0</c:v>
                </c:pt>
                <c:pt idx="361">
                  <c:v>0.0</c:v>
                </c:pt>
                <c:pt idx="362">
                  <c:v>0.0</c:v>
                </c:pt>
                <c:pt idx="363">
                  <c:v>0.015748031730727</c:v>
                </c:pt>
                <c:pt idx="364">
                  <c:v>1.181102366898004</c:v>
                </c:pt>
                <c:pt idx="365">
                  <c:v>0.0</c:v>
                </c:pt>
                <c:pt idx="366">
                  <c:v>0.0</c:v>
                </c:pt>
                <c:pt idx="367">
                  <c:v>0.0</c:v>
                </c:pt>
                <c:pt idx="368">
                  <c:v>0.0</c:v>
                </c:pt>
                <c:pt idx="369">
                  <c:v>0.0</c:v>
                </c:pt>
                <c:pt idx="370">
                  <c:v>0.0</c:v>
                </c:pt>
                <c:pt idx="371">
                  <c:v>0.0</c:v>
                </c:pt>
                <c:pt idx="372">
                  <c:v>0.0</c:v>
                </c:pt>
                <c:pt idx="373">
                  <c:v>0.0</c:v>
                </c:pt>
                <c:pt idx="374">
                  <c:v>0.0</c:v>
                </c:pt>
                <c:pt idx="375">
                  <c:v>0.0</c:v>
                </c:pt>
                <c:pt idx="376">
                  <c:v>0.0</c:v>
                </c:pt>
                <c:pt idx="377">
                  <c:v>0.0</c:v>
                </c:pt>
                <c:pt idx="378">
                  <c:v>0.0472440951921808</c:v>
                </c:pt>
                <c:pt idx="379">
                  <c:v>0.0</c:v>
                </c:pt>
                <c:pt idx="380">
                  <c:v>0.0</c:v>
                </c:pt>
                <c:pt idx="381">
                  <c:v>0.0</c:v>
                </c:pt>
                <c:pt idx="382">
                  <c:v>0.0</c:v>
                </c:pt>
                <c:pt idx="383">
                  <c:v>0.0</c:v>
                </c:pt>
                <c:pt idx="384">
                  <c:v>0.0</c:v>
                </c:pt>
                <c:pt idx="385">
                  <c:v>0.346456702769272</c:v>
                </c:pt>
                <c:pt idx="386">
                  <c:v>0.0</c:v>
                </c:pt>
                <c:pt idx="387">
                  <c:v>0.0</c:v>
                </c:pt>
                <c:pt idx="388">
                  <c:v>0.0</c:v>
                </c:pt>
                <c:pt idx="389">
                  <c:v>0.0</c:v>
                </c:pt>
                <c:pt idx="390">
                  <c:v>0.0</c:v>
                </c:pt>
                <c:pt idx="391">
                  <c:v>0.00787401586536348</c:v>
                </c:pt>
                <c:pt idx="392">
                  <c:v>0.00787401586536348</c:v>
                </c:pt>
                <c:pt idx="393">
                  <c:v>0.0</c:v>
                </c:pt>
                <c:pt idx="394">
                  <c:v>0.0</c:v>
                </c:pt>
                <c:pt idx="395">
                  <c:v>0.0</c:v>
                </c:pt>
                <c:pt idx="396">
                  <c:v>0.0</c:v>
                </c:pt>
                <c:pt idx="397">
                  <c:v>1.181102362204725</c:v>
                </c:pt>
                <c:pt idx="398">
                  <c:v>0.0</c:v>
                </c:pt>
                <c:pt idx="399">
                  <c:v>0.0</c:v>
                </c:pt>
                <c:pt idx="400">
                  <c:v>0.0629921280962276</c:v>
                </c:pt>
                <c:pt idx="401">
                  <c:v>0.125984252672496</c:v>
                </c:pt>
                <c:pt idx="402">
                  <c:v>0.0</c:v>
                </c:pt>
                <c:pt idx="403">
                  <c:v>0.0</c:v>
                </c:pt>
                <c:pt idx="404">
                  <c:v>0.0</c:v>
                </c:pt>
                <c:pt idx="405">
                  <c:v>0.110236224461728</c:v>
                </c:pt>
                <c:pt idx="406">
                  <c:v>0.015748031730727</c:v>
                </c:pt>
                <c:pt idx="407">
                  <c:v>0.0</c:v>
                </c:pt>
                <c:pt idx="408">
                  <c:v>0.0</c:v>
                </c:pt>
                <c:pt idx="409">
                  <c:v>0.0472440963655006</c:v>
                </c:pt>
                <c:pt idx="410">
                  <c:v>0.015748031730727</c:v>
                </c:pt>
                <c:pt idx="411">
                  <c:v>0.0</c:v>
                </c:pt>
                <c:pt idx="412">
                  <c:v>0.0</c:v>
                </c:pt>
                <c:pt idx="413">
                  <c:v>1.779527515172958</c:v>
                </c:pt>
                <c:pt idx="414">
                  <c:v>0.0</c:v>
                </c:pt>
                <c:pt idx="415">
                  <c:v>0.0</c:v>
                </c:pt>
                <c:pt idx="416">
                  <c:v>0.0</c:v>
                </c:pt>
                <c:pt idx="417">
                  <c:v>0.0</c:v>
                </c:pt>
                <c:pt idx="418">
                  <c:v>0.0</c:v>
                </c:pt>
                <c:pt idx="419">
                  <c:v>0.0</c:v>
                </c:pt>
                <c:pt idx="420">
                  <c:v>0.0</c:v>
                </c:pt>
                <c:pt idx="421">
                  <c:v>0.0</c:v>
                </c:pt>
                <c:pt idx="422">
                  <c:v>0.0</c:v>
                </c:pt>
                <c:pt idx="423">
                  <c:v>0.0</c:v>
                </c:pt>
                <c:pt idx="424">
                  <c:v>0.0</c:v>
                </c:pt>
                <c:pt idx="425">
                  <c:v>0.0</c:v>
                </c:pt>
                <c:pt idx="426">
                  <c:v>0.0</c:v>
                </c:pt>
                <c:pt idx="427">
                  <c:v>0.0</c:v>
                </c:pt>
                <c:pt idx="428">
                  <c:v>0.0</c:v>
                </c:pt>
                <c:pt idx="429">
                  <c:v>0.0</c:v>
                </c:pt>
                <c:pt idx="430">
                  <c:v>0.0</c:v>
                </c:pt>
                <c:pt idx="431">
                  <c:v>0.0</c:v>
                </c:pt>
                <c:pt idx="432">
                  <c:v>0.0</c:v>
                </c:pt>
                <c:pt idx="433">
                  <c:v>0.0</c:v>
                </c:pt>
                <c:pt idx="434">
                  <c:v>0.0</c:v>
                </c:pt>
                <c:pt idx="435">
                  <c:v>0.0</c:v>
                </c:pt>
                <c:pt idx="436">
                  <c:v>0.0</c:v>
                </c:pt>
                <c:pt idx="437">
                  <c:v>0.0</c:v>
                </c:pt>
                <c:pt idx="438">
                  <c:v>0.15748031496063</c:v>
                </c:pt>
                <c:pt idx="439">
                  <c:v>0.0</c:v>
                </c:pt>
                <c:pt idx="440">
                  <c:v>0.0</c:v>
                </c:pt>
                <c:pt idx="441">
                  <c:v>0.0</c:v>
                </c:pt>
                <c:pt idx="442">
                  <c:v>0.0</c:v>
                </c:pt>
                <c:pt idx="443">
                  <c:v>0.0</c:v>
                </c:pt>
                <c:pt idx="444">
                  <c:v>0.0</c:v>
                </c:pt>
                <c:pt idx="445">
                  <c:v>0.0</c:v>
                </c:pt>
                <c:pt idx="446">
                  <c:v>0.0</c:v>
                </c:pt>
                <c:pt idx="447">
                  <c:v>0.0</c:v>
                </c:pt>
                <c:pt idx="448">
                  <c:v>0.370078743912104</c:v>
                </c:pt>
                <c:pt idx="449">
                  <c:v>0.00787401586536348</c:v>
                </c:pt>
                <c:pt idx="450">
                  <c:v>0.0</c:v>
                </c:pt>
                <c:pt idx="451">
                  <c:v>0.20472441308611</c:v>
                </c:pt>
                <c:pt idx="452">
                  <c:v>0.480314963093893</c:v>
                </c:pt>
                <c:pt idx="453">
                  <c:v>0.448818890245881</c:v>
                </c:pt>
                <c:pt idx="454">
                  <c:v>0.204724407806171</c:v>
                </c:pt>
                <c:pt idx="455">
                  <c:v>0.0</c:v>
                </c:pt>
                <c:pt idx="456">
                  <c:v>0.00787401586536348</c:v>
                </c:pt>
                <c:pt idx="457">
                  <c:v>0.0472440963655006</c:v>
                </c:pt>
                <c:pt idx="458">
                  <c:v>0.0</c:v>
                </c:pt>
                <c:pt idx="459">
                  <c:v>0.0</c:v>
                </c:pt>
                <c:pt idx="460">
                  <c:v>0.0</c:v>
                </c:pt>
                <c:pt idx="461">
                  <c:v>0.0236220481827503</c:v>
                </c:pt>
                <c:pt idx="462">
                  <c:v>0.0</c:v>
                </c:pt>
                <c:pt idx="463">
                  <c:v>0.196850391354148</c:v>
                </c:pt>
                <c:pt idx="464">
                  <c:v>0.0</c:v>
                </c:pt>
                <c:pt idx="465">
                  <c:v>0.0</c:v>
                </c:pt>
                <c:pt idx="466">
                  <c:v>0.00787401586536348</c:v>
                </c:pt>
                <c:pt idx="467">
                  <c:v>0.0</c:v>
                </c:pt>
                <c:pt idx="468">
                  <c:v>0.0</c:v>
                </c:pt>
                <c:pt idx="469">
                  <c:v>0.0</c:v>
                </c:pt>
                <c:pt idx="470">
                  <c:v>0.0</c:v>
                </c:pt>
                <c:pt idx="471">
                  <c:v>0.0</c:v>
                </c:pt>
                <c:pt idx="472">
                  <c:v>0.0</c:v>
                </c:pt>
                <c:pt idx="473">
                  <c:v>0.0</c:v>
                </c:pt>
                <c:pt idx="474">
                  <c:v>0.0</c:v>
                </c:pt>
                <c:pt idx="475">
                  <c:v>0.0</c:v>
                </c:pt>
                <c:pt idx="476">
                  <c:v>0.0</c:v>
                </c:pt>
                <c:pt idx="477">
                  <c:v>0.0</c:v>
                </c:pt>
                <c:pt idx="478">
                  <c:v>0.00787401586536348</c:v>
                </c:pt>
                <c:pt idx="479">
                  <c:v>0.0</c:v>
                </c:pt>
                <c:pt idx="480">
                  <c:v>0.0551181092975646</c:v>
                </c:pt>
                <c:pt idx="481">
                  <c:v>0.0</c:v>
                </c:pt>
                <c:pt idx="482">
                  <c:v>3.078740225650194</c:v>
                </c:pt>
                <c:pt idx="483">
                  <c:v>0.165354332585973</c:v>
                </c:pt>
                <c:pt idx="484">
                  <c:v>0.015748031730727</c:v>
                </c:pt>
                <c:pt idx="485">
                  <c:v>0.0</c:v>
                </c:pt>
                <c:pt idx="486">
                  <c:v>0.0</c:v>
                </c:pt>
                <c:pt idx="487">
                  <c:v>0.0</c:v>
                </c:pt>
                <c:pt idx="488">
                  <c:v>0.0</c:v>
                </c:pt>
                <c:pt idx="489">
                  <c:v>0.0</c:v>
                </c:pt>
                <c:pt idx="490">
                  <c:v>0.0</c:v>
                </c:pt>
                <c:pt idx="491">
                  <c:v>0.0</c:v>
                </c:pt>
                <c:pt idx="492">
                  <c:v>0.0</c:v>
                </c:pt>
                <c:pt idx="493">
                  <c:v>0.0</c:v>
                </c:pt>
                <c:pt idx="494">
                  <c:v>0.0</c:v>
                </c:pt>
                <c:pt idx="495">
                  <c:v>0.0</c:v>
                </c:pt>
                <c:pt idx="496">
                  <c:v>0.0</c:v>
                </c:pt>
                <c:pt idx="497">
                  <c:v>0.0</c:v>
                </c:pt>
                <c:pt idx="498">
                  <c:v>0.0</c:v>
                </c:pt>
                <c:pt idx="499">
                  <c:v>0.0</c:v>
                </c:pt>
                <c:pt idx="500">
                  <c:v>0.0</c:v>
                </c:pt>
                <c:pt idx="501">
                  <c:v>0.0944881903843617</c:v>
                </c:pt>
                <c:pt idx="502">
                  <c:v>0.0</c:v>
                </c:pt>
                <c:pt idx="503">
                  <c:v>0.0</c:v>
                </c:pt>
                <c:pt idx="504">
                  <c:v>0.0</c:v>
                </c:pt>
                <c:pt idx="505">
                  <c:v>0.0</c:v>
                </c:pt>
                <c:pt idx="506">
                  <c:v>0.133858272057819</c:v>
                </c:pt>
                <c:pt idx="507">
                  <c:v>0.0</c:v>
                </c:pt>
                <c:pt idx="508">
                  <c:v>0.0</c:v>
                </c:pt>
                <c:pt idx="509">
                  <c:v>0.0</c:v>
                </c:pt>
                <c:pt idx="510">
                  <c:v>0.0</c:v>
                </c:pt>
                <c:pt idx="511">
                  <c:v>0.0708661410282916</c:v>
                </c:pt>
                <c:pt idx="512">
                  <c:v>0.0</c:v>
                </c:pt>
                <c:pt idx="513">
                  <c:v>0.0</c:v>
                </c:pt>
                <c:pt idx="514">
                  <c:v>0.0</c:v>
                </c:pt>
                <c:pt idx="515">
                  <c:v>0.0</c:v>
                </c:pt>
                <c:pt idx="516">
                  <c:v>0.0</c:v>
                </c:pt>
                <c:pt idx="517">
                  <c:v>0.0</c:v>
                </c:pt>
                <c:pt idx="518">
                  <c:v>0.0</c:v>
                </c:pt>
                <c:pt idx="519">
                  <c:v>2.543307117472485</c:v>
                </c:pt>
                <c:pt idx="520">
                  <c:v>0.0866141745189982</c:v>
                </c:pt>
                <c:pt idx="521">
                  <c:v>0.0</c:v>
                </c:pt>
                <c:pt idx="522">
                  <c:v>0.0</c:v>
                </c:pt>
                <c:pt idx="523">
                  <c:v>0.0</c:v>
                </c:pt>
                <c:pt idx="524">
                  <c:v>0.00787401586536348</c:v>
                </c:pt>
                <c:pt idx="525">
                  <c:v>0.0</c:v>
                </c:pt>
                <c:pt idx="526">
                  <c:v>0.0</c:v>
                </c:pt>
                <c:pt idx="527">
                  <c:v>0.519685039487411</c:v>
                </c:pt>
                <c:pt idx="528">
                  <c:v>0.0</c:v>
                </c:pt>
                <c:pt idx="529">
                  <c:v>0.0</c:v>
                </c:pt>
                <c:pt idx="530">
                  <c:v>0.0</c:v>
                </c:pt>
                <c:pt idx="531">
                  <c:v>0.0</c:v>
                </c:pt>
                <c:pt idx="532">
                  <c:v>0.0</c:v>
                </c:pt>
                <c:pt idx="533">
                  <c:v>0.0</c:v>
                </c:pt>
                <c:pt idx="534">
                  <c:v>0.354330706901438</c:v>
                </c:pt>
                <c:pt idx="535">
                  <c:v>0.00787401586536348</c:v>
                </c:pt>
                <c:pt idx="536">
                  <c:v>0.0</c:v>
                </c:pt>
                <c:pt idx="537">
                  <c:v>0.00787401586536348</c:v>
                </c:pt>
                <c:pt idx="538">
                  <c:v>0.0</c:v>
                </c:pt>
                <c:pt idx="539">
                  <c:v>0.0</c:v>
                </c:pt>
                <c:pt idx="540">
                  <c:v>0.0</c:v>
                </c:pt>
                <c:pt idx="541">
                  <c:v>0.527559063566013</c:v>
                </c:pt>
                <c:pt idx="542">
                  <c:v>0.0</c:v>
                </c:pt>
                <c:pt idx="543">
                  <c:v>0.51968504535401</c:v>
                </c:pt>
                <c:pt idx="544">
                  <c:v>2.614173202768085</c:v>
                </c:pt>
                <c:pt idx="545">
                  <c:v>0.543307087083501</c:v>
                </c:pt>
                <c:pt idx="546">
                  <c:v>0.00787401586536348</c:v>
                </c:pt>
                <c:pt idx="547">
                  <c:v>0.015748031730727</c:v>
                </c:pt>
                <c:pt idx="548">
                  <c:v>0.0</c:v>
                </c:pt>
                <c:pt idx="549">
                  <c:v>0.0</c:v>
                </c:pt>
                <c:pt idx="550">
                  <c:v>0.0</c:v>
                </c:pt>
                <c:pt idx="551">
                  <c:v>0.0</c:v>
                </c:pt>
                <c:pt idx="552">
                  <c:v>0.0</c:v>
                </c:pt>
                <c:pt idx="553">
                  <c:v>0.0</c:v>
                </c:pt>
                <c:pt idx="554">
                  <c:v>0.0</c:v>
                </c:pt>
                <c:pt idx="555">
                  <c:v>1.314960614902767</c:v>
                </c:pt>
                <c:pt idx="556">
                  <c:v>0.0629921251629281</c:v>
                </c:pt>
                <c:pt idx="557">
                  <c:v>0.0</c:v>
                </c:pt>
                <c:pt idx="558">
                  <c:v>0.0</c:v>
                </c:pt>
                <c:pt idx="559">
                  <c:v>1.188976389216626</c:v>
                </c:pt>
                <c:pt idx="560">
                  <c:v>0.0393700793268174</c:v>
                </c:pt>
                <c:pt idx="561">
                  <c:v>0.00787401586536348</c:v>
                </c:pt>
                <c:pt idx="562">
                  <c:v>0.0</c:v>
                </c:pt>
                <c:pt idx="563">
                  <c:v>0.0</c:v>
                </c:pt>
                <c:pt idx="564">
                  <c:v>0.133858271471159</c:v>
                </c:pt>
                <c:pt idx="565">
                  <c:v>1.062992115424374</c:v>
                </c:pt>
                <c:pt idx="566">
                  <c:v>0.125984254432476</c:v>
                </c:pt>
                <c:pt idx="567">
                  <c:v>0.0</c:v>
                </c:pt>
                <c:pt idx="568">
                  <c:v>0.00787401586536348</c:v>
                </c:pt>
                <c:pt idx="569">
                  <c:v>0.0</c:v>
                </c:pt>
                <c:pt idx="570">
                  <c:v>0.0</c:v>
                </c:pt>
                <c:pt idx="571">
                  <c:v>0.0</c:v>
                </c:pt>
                <c:pt idx="572">
                  <c:v>0.0</c:v>
                </c:pt>
                <c:pt idx="573">
                  <c:v>0.0</c:v>
                </c:pt>
                <c:pt idx="574">
                  <c:v>0.00787401586536348</c:v>
                </c:pt>
                <c:pt idx="575">
                  <c:v>0.0</c:v>
                </c:pt>
                <c:pt idx="576">
                  <c:v>0.0</c:v>
                </c:pt>
                <c:pt idx="577">
                  <c:v>0.0</c:v>
                </c:pt>
                <c:pt idx="578">
                  <c:v>0.0</c:v>
                </c:pt>
                <c:pt idx="579">
                  <c:v>0.0</c:v>
                </c:pt>
                <c:pt idx="580">
                  <c:v>0.0</c:v>
                </c:pt>
                <c:pt idx="581">
                  <c:v>0.0</c:v>
                </c:pt>
                <c:pt idx="582">
                  <c:v>0.0</c:v>
                </c:pt>
                <c:pt idx="583">
                  <c:v>0.0</c:v>
                </c:pt>
                <c:pt idx="584">
                  <c:v>0.0</c:v>
                </c:pt>
                <c:pt idx="585">
                  <c:v>0.0</c:v>
                </c:pt>
                <c:pt idx="586">
                  <c:v>0.0</c:v>
                </c:pt>
                <c:pt idx="587">
                  <c:v>0.0</c:v>
                </c:pt>
                <c:pt idx="588">
                  <c:v>0.0</c:v>
                </c:pt>
                <c:pt idx="589">
                  <c:v>0.0</c:v>
                </c:pt>
                <c:pt idx="590">
                  <c:v>0.0</c:v>
                </c:pt>
                <c:pt idx="591">
                  <c:v>0.0</c:v>
                </c:pt>
                <c:pt idx="592">
                  <c:v>0.0</c:v>
                </c:pt>
                <c:pt idx="593">
                  <c:v>0.0</c:v>
                </c:pt>
                <c:pt idx="594">
                  <c:v>0.0</c:v>
                </c:pt>
                <c:pt idx="595">
                  <c:v>0.0</c:v>
                </c:pt>
                <c:pt idx="596">
                  <c:v>0.0</c:v>
                </c:pt>
                <c:pt idx="597">
                  <c:v>0.0</c:v>
                </c:pt>
                <c:pt idx="598">
                  <c:v>0.0</c:v>
                </c:pt>
                <c:pt idx="599">
                  <c:v>0.0</c:v>
                </c:pt>
                <c:pt idx="600">
                  <c:v>0.0</c:v>
                </c:pt>
                <c:pt idx="601">
                  <c:v>0.0</c:v>
                </c:pt>
                <c:pt idx="602">
                  <c:v>0.0</c:v>
                </c:pt>
                <c:pt idx="603">
                  <c:v>0.0</c:v>
                </c:pt>
                <c:pt idx="604">
                  <c:v>0.0</c:v>
                </c:pt>
                <c:pt idx="605">
                  <c:v>0.0</c:v>
                </c:pt>
                <c:pt idx="606">
                  <c:v>0.0</c:v>
                </c:pt>
                <c:pt idx="607">
                  <c:v>0.00787401586536348</c:v>
                </c:pt>
                <c:pt idx="608">
                  <c:v>0.0</c:v>
                </c:pt>
                <c:pt idx="609">
                  <c:v>0.0</c:v>
                </c:pt>
                <c:pt idx="610">
                  <c:v>0.0</c:v>
                </c:pt>
                <c:pt idx="611">
                  <c:v>0.0</c:v>
                </c:pt>
                <c:pt idx="612">
                  <c:v>0.0</c:v>
                </c:pt>
                <c:pt idx="613">
                  <c:v>0.0</c:v>
                </c:pt>
                <c:pt idx="614">
                  <c:v>0.0</c:v>
                </c:pt>
                <c:pt idx="615">
                  <c:v>0.0</c:v>
                </c:pt>
                <c:pt idx="616">
                  <c:v>0.0</c:v>
                </c:pt>
                <c:pt idx="617">
                  <c:v>0.00787401586536348</c:v>
                </c:pt>
                <c:pt idx="618">
                  <c:v>0.0</c:v>
                </c:pt>
                <c:pt idx="619">
                  <c:v>0.0</c:v>
                </c:pt>
                <c:pt idx="620">
                  <c:v>0.00787401586536348</c:v>
                </c:pt>
                <c:pt idx="621">
                  <c:v>0.0</c:v>
                </c:pt>
                <c:pt idx="622">
                  <c:v>0.0</c:v>
                </c:pt>
                <c:pt idx="623">
                  <c:v>0.0</c:v>
                </c:pt>
                <c:pt idx="624">
                  <c:v>0.0</c:v>
                </c:pt>
                <c:pt idx="625">
                  <c:v>0.0</c:v>
                </c:pt>
                <c:pt idx="626">
                  <c:v>0.0</c:v>
                </c:pt>
                <c:pt idx="627">
                  <c:v>0.0</c:v>
                </c:pt>
                <c:pt idx="628">
                  <c:v>0.0</c:v>
                </c:pt>
                <c:pt idx="629">
                  <c:v>0.00787401586536348</c:v>
                </c:pt>
                <c:pt idx="630">
                  <c:v>0.0</c:v>
                </c:pt>
                <c:pt idx="631">
                  <c:v>0.0</c:v>
                </c:pt>
                <c:pt idx="632">
                  <c:v>0.0</c:v>
                </c:pt>
                <c:pt idx="633">
                  <c:v>0.0</c:v>
                </c:pt>
                <c:pt idx="634">
                  <c:v>0.0</c:v>
                </c:pt>
                <c:pt idx="635">
                  <c:v>0.0</c:v>
                </c:pt>
                <c:pt idx="636">
                  <c:v>0.0</c:v>
                </c:pt>
                <c:pt idx="637">
                  <c:v>0.0</c:v>
                </c:pt>
                <c:pt idx="638">
                  <c:v>0.0</c:v>
                </c:pt>
                <c:pt idx="639">
                  <c:v>0.0</c:v>
                </c:pt>
                <c:pt idx="640">
                  <c:v>0.0</c:v>
                </c:pt>
                <c:pt idx="641">
                  <c:v>0.0</c:v>
                </c:pt>
                <c:pt idx="642">
                  <c:v>0.0</c:v>
                </c:pt>
                <c:pt idx="643">
                  <c:v>0.0</c:v>
                </c:pt>
                <c:pt idx="644">
                  <c:v>0.0</c:v>
                </c:pt>
                <c:pt idx="645">
                  <c:v>0.0</c:v>
                </c:pt>
                <c:pt idx="646">
                  <c:v>0.0</c:v>
                </c:pt>
                <c:pt idx="647">
                  <c:v>0.0</c:v>
                </c:pt>
                <c:pt idx="648">
                  <c:v>0.0</c:v>
                </c:pt>
                <c:pt idx="649">
                  <c:v>0.0</c:v>
                </c:pt>
                <c:pt idx="650">
                  <c:v>0.0</c:v>
                </c:pt>
                <c:pt idx="651">
                  <c:v>0.0</c:v>
                </c:pt>
                <c:pt idx="652">
                  <c:v>0.0</c:v>
                </c:pt>
                <c:pt idx="653">
                  <c:v>0.0</c:v>
                </c:pt>
                <c:pt idx="654">
                  <c:v>0.00787401586536348</c:v>
                </c:pt>
                <c:pt idx="655">
                  <c:v>0.0</c:v>
                </c:pt>
                <c:pt idx="656">
                  <c:v>0.0</c:v>
                </c:pt>
                <c:pt idx="657">
                  <c:v>0.00787401586536348</c:v>
                </c:pt>
                <c:pt idx="658">
                  <c:v>0.0</c:v>
                </c:pt>
                <c:pt idx="659">
                  <c:v>0.0236220475960904</c:v>
                </c:pt>
                <c:pt idx="660">
                  <c:v>0.00787401586536348</c:v>
                </c:pt>
                <c:pt idx="661">
                  <c:v>0.00787401586536348</c:v>
                </c:pt>
                <c:pt idx="662">
                  <c:v>0.00787401586536348</c:v>
                </c:pt>
                <c:pt idx="663">
                  <c:v>0.0</c:v>
                </c:pt>
                <c:pt idx="664">
                  <c:v>0.0</c:v>
                </c:pt>
                <c:pt idx="665">
                  <c:v>0.0</c:v>
                </c:pt>
                <c:pt idx="666">
                  <c:v>0.0</c:v>
                </c:pt>
                <c:pt idx="667">
                  <c:v>0.0</c:v>
                </c:pt>
                <c:pt idx="668">
                  <c:v>0.0</c:v>
                </c:pt>
                <c:pt idx="669">
                  <c:v>0.0</c:v>
                </c:pt>
                <c:pt idx="670">
                  <c:v>0.0</c:v>
                </c:pt>
                <c:pt idx="671">
                  <c:v>0.0</c:v>
                </c:pt>
                <c:pt idx="672">
                  <c:v>0.0</c:v>
                </c:pt>
                <c:pt idx="673">
                  <c:v>0.0</c:v>
                </c:pt>
                <c:pt idx="674">
                  <c:v>0.125984248565877</c:v>
                </c:pt>
                <c:pt idx="675">
                  <c:v>0.0236220481827503</c:v>
                </c:pt>
                <c:pt idx="676">
                  <c:v>0.0</c:v>
                </c:pt>
                <c:pt idx="677">
                  <c:v>0.0</c:v>
                </c:pt>
                <c:pt idx="678">
                  <c:v>0.00787401586536348</c:v>
                </c:pt>
                <c:pt idx="679">
                  <c:v>0.0787401592402947</c:v>
                </c:pt>
                <c:pt idx="680">
                  <c:v>0.00787401586536348</c:v>
                </c:pt>
                <c:pt idx="681">
                  <c:v>0.0393700799134773</c:v>
                </c:pt>
                <c:pt idx="682">
                  <c:v>0.0</c:v>
                </c:pt>
                <c:pt idx="683">
                  <c:v>0.0</c:v>
                </c:pt>
                <c:pt idx="684">
                  <c:v>0.0</c:v>
                </c:pt>
                <c:pt idx="685">
                  <c:v>0.0236220475960904</c:v>
                </c:pt>
                <c:pt idx="686">
                  <c:v>0.0</c:v>
                </c:pt>
                <c:pt idx="687">
                  <c:v>0.0</c:v>
                </c:pt>
                <c:pt idx="688">
                  <c:v>0.0</c:v>
                </c:pt>
                <c:pt idx="689">
                  <c:v>0.0</c:v>
                </c:pt>
                <c:pt idx="690">
                  <c:v>0.0</c:v>
                </c:pt>
                <c:pt idx="691">
                  <c:v>0.0</c:v>
                </c:pt>
                <c:pt idx="692">
                  <c:v>0.527559062979353</c:v>
                </c:pt>
                <c:pt idx="693">
                  <c:v>0.0</c:v>
                </c:pt>
                <c:pt idx="694">
                  <c:v>0.0</c:v>
                </c:pt>
                <c:pt idx="695">
                  <c:v>0.0</c:v>
                </c:pt>
                <c:pt idx="696">
                  <c:v>0.0</c:v>
                </c:pt>
                <c:pt idx="697">
                  <c:v>0.0</c:v>
                </c:pt>
                <c:pt idx="698">
                  <c:v>0.0</c:v>
                </c:pt>
                <c:pt idx="699">
                  <c:v>0.0236220475960904</c:v>
                </c:pt>
                <c:pt idx="700">
                  <c:v>0.0</c:v>
                </c:pt>
                <c:pt idx="701">
                  <c:v>0.0</c:v>
                </c:pt>
                <c:pt idx="702" formatCode="General">
                  <c:v>0.0</c:v>
                </c:pt>
                <c:pt idx="703" formatCode="General">
                  <c:v>0.0236220481827503</c:v>
                </c:pt>
                <c:pt idx="704" formatCode="General">
                  <c:v>0.015748031730727</c:v>
                </c:pt>
                <c:pt idx="705" formatCode="General">
                  <c:v>0.346456700422633</c:v>
                </c:pt>
                <c:pt idx="706" formatCode="General">
                  <c:v>0.0</c:v>
                </c:pt>
                <c:pt idx="707" formatCode="General">
                  <c:v>0.0</c:v>
                </c:pt>
                <c:pt idx="708" formatCode="General">
                  <c:v>0.0</c:v>
                </c:pt>
                <c:pt idx="709" formatCode="General">
                  <c:v>0.0</c:v>
                </c:pt>
                <c:pt idx="710" formatCode="General">
                  <c:v>0.0472440951921808</c:v>
                </c:pt>
                <c:pt idx="711" formatCode="General">
                  <c:v>0.0629921269229078</c:v>
                </c:pt>
                <c:pt idx="712" formatCode="General">
                  <c:v>0.0</c:v>
                </c:pt>
                <c:pt idx="713">
                  <c:v>0.0472440957788407</c:v>
                </c:pt>
                <c:pt idx="714">
                  <c:v>0.708661403242997</c:v>
                </c:pt>
                <c:pt idx="715">
                  <c:v>0.015748031730727</c:v>
                </c:pt>
                <c:pt idx="716">
                  <c:v>0.00787401586536348</c:v>
                </c:pt>
                <c:pt idx="717">
                  <c:v>0.0</c:v>
                </c:pt>
                <c:pt idx="718">
                  <c:v>0.0</c:v>
                </c:pt>
                <c:pt idx="719">
                  <c:v>0.0472440951921808</c:v>
                </c:pt>
                <c:pt idx="720">
                  <c:v>0.0</c:v>
                </c:pt>
                <c:pt idx="721">
                  <c:v>0.503937015383262</c:v>
                </c:pt>
                <c:pt idx="722">
                  <c:v>0.0393700787401575</c:v>
                </c:pt>
                <c:pt idx="723">
                  <c:v>0.0</c:v>
                </c:pt>
                <c:pt idx="724">
                  <c:v>0.0</c:v>
                </c:pt>
                <c:pt idx="725">
                  <c:v>0.0</c:v>
                </c:pt>
                <c:pt idx="726">
                  <c:v>0.00787401586536348</c:v>
                </c:pt>
                <c:pt idx="727">
                  <c:v>0.0</c:v>
                </c:pt>
                <c:pt idx="728">
                  <c:v>0.133858271471159</c:v>
                </c:pt>
                <c:pt idx="729">
                  <c:v>0.685039387913201</c:v>
                </c:pt>
                <c:pt idx="730">
                  <c:v>0.00787401586536348</c:v>
                </c:pt>
                <c:pt idx="731">
                  <c:v>0.015748031730727</c:v>
                </c:pt>
                <c:pt idx="732">
                  <c:v>0.0</c:v>
                </c:pt>
                <c:pt idx="733">
                  <c:v>0.0</c:v>
                </c:pt>
                <c:pt idx="734">
                  <c:v>0.0</c:v>
                </c:pt>
                <c:pt idx="735">
                  <c:v>0.0629921280962276</c:v>
                </c:pt>
                <c:pt idx="736">
                  <c:v>0.0</c:v>
                </c:pt>
                <c:pt idx="737">
                  <c:v>0.0</c:v>
                </c:pt>
                <c:pt idx="738">
                  <c:v>0.0</c:v>
                </c:pt>
                <c:pt idx="739">
                  <c:v>0.0</c:v>
                </c:pt>
                <c:pt idx="740">
                  <c:v>0.0</c:v>
                </c:pt>
                <c:pt idx="741">
                  <c:v>0.0</c:v>
                </c:pt>
                <c:pt idx="742">
                  <c:v>0.0</c:v>
                </c:pt>
                <c:pt idx="743">
                  <c:v>0.0</c:v>
                </c:pt>
                <c:pt idx="744">
                  <c:v>0.0</c:v>
                </c:pt>
                <c:pt idx="745">
                  <c:v>0.0</c:v>
                </c:pt>
                <c:pt idx="746">
                  <c:v>3.102362154154327</c:v>
                </c:pt>
                <c:pt idx="747">
                  <c:v>0.220472444816837</c:v>
                </c:pt>
                <c:pt idx="748">
                  <c:v>0.0</c:v>
                </c:pt>
                <c:pt idx="749">
                  <c:v>0.0</c:v>
                </c:pt>
                <c:pt idx="750">
                  <c:v>1.36220475116114</c:v>
                </c:pt>
                <c:pt idx="751">
                  <c:v>0.149606303201886</c:v>
                </c:pt>
                <c:pt idx="752">
                  <c:v>0.00787401586536348</c:v>
                </c:pt>
                <c:pt idx="753">
                  <c:v>0.0</c:v>
                </c:pt>
                <c:pt idx="754">
                  <c:v>0.0</c:v>
                </c:pt>
                <c:pt idx="755">
                  <c:v>0.0</c:v>
                </c:pt>
                <c:pt idx="756">
                  <c:v>0.0</c:v>
                </c:pt>
                <c:pt idx="757">
                  <c:v>0.00787401586536348</c:v>
                </c:pt>
                <c:pt idx="758">
                  <c:v>0.0</c:v>
                </c:pt>
                <c:pt idx="759">
                  <c:v>0.0</c:v>
                </c:pt>
                <c:pt idx="760">
                  <c:v>0.0</c:v>
                </c:pt>
                <c:pt idx="761">
                  <c:v>0.0</c:v>
                </c:pt>
                <c:pt idx="762">
                  <c:v>0.0</c:v>
                </c:pt>
                <c:pt idx="763">
                  <c:v>0.0</c:v>
                </c:pt>
                <c:pt idx="764">
                  <c:v>0.0787401604136144</c:v>
                </c:pt>
                <c:pt idx="765">
                  <c:v>0.0944881892110419</c:v>
                </c:pt>
                <c:pt idx="766">
                  <c:v>0.0</c:v>
                </c:pt>
                <c:pt idx="767">
                  <c:v>0.0</c:v>
                </c:pt>
                <c:pt idx="768">
                  <c:v>0.0</c:v>
                </c:pt>
                <c:pt idx="769">
                  <c:v>0.00787401586536348</c:v>
                </c:pt>
                <c:pt idx="770">
                  <c:v>0.00787401586536348</c:v>
                </c:pt>
                <c:pt idx="771">
                  <c:v>0.0</c:v>
                </c:pt>
                <c:pt idx="772">
                  <c:v>0.0</c:v>
                </c:pt>
                <c:pt idx="773">
                  <c:v>0.0</c:v>
                </c:pt>
                <c:pt idx="774">
                  <c:v>0.0</c:v>
                </c:pt>
                <c:pt idx="775">
                  <c:v>0.0</c:v>
                </c:pt>
                <c:pt idx="776">
                  <c:v>0.0</c:v>
                </c:pt>
                <c:pt idx="777">
                  <c:v>0.0393700787401575</c:v>
                </c:pt>
                <c:pt idx="778">
                  <c:v>1.346456699483977</c:v>
                </c:pt>
                <c:pt idx="779">
                  <c:v>0.00787401586536348</c:v>
                </c:pt>
                <c:pt idx="780">
                  <c:v>0.0</c:v>
                </c:pt>
                <c:pt idx="781">
                  <c:v>0.0472440957788407</c:v>
                </c:pt>
                <c:pt idx="782">
                  <c:v>0.0</c:v>
                </c:pt>
                <c:pt idx="783">
                  <c:v>0.0</c:v>
                </c:pt>
                <c:pt idx="784">
                  <c:v>0.0</c:v>
                </c:pt>
                <c:pt idx="785">
                  <c:v>0.0</c:v>
                </c:pt>
                <c:pt idx="786">
                  <c:v>0.118110236220472</c:v>
                </c:pt>
                <c:pt idx="787">
                  <c:v>0.0</c:v>
                </c:pt>
                <c:pt idx="788">
                  <c:v>0.0</c:v>
                </c:pt>
                <c:pt idx="789">
                  <c:v>0.0</c:v>
                </c:pt>
                <c:pt idx="790">
                  <c:v>0.0</c:v>
                </c:pt>
                <c:pt idx="791">
                  <c:v>0.574803157584874</c:v>
                </c:pt>
                <c:pt idx="792">
                  <c:v>0.251968497718413</c:v>
                </c:pt>
                <c:pt idx="793">
                  <c:v>0.440944899606893</c:v>
                </c:pt>
                <c:pt idx="794">
                  <c:v>0.0629921263362479</c:v>
                </c:pt>
                <c:pt idx="795">
                  <c:v>0.0</c:v>
                </c:pt>
                <c:pt idx="796">
                  <c:v>0.0</c:v>
                </c:pt>
                <c:pt idx="797">
                  <c:v>0.0</c:v>
                </c:pt>
                <c:pt idx="798">
                  <c:v>0.0</c:v>
                </c:pt>
                <c:pt idx="799">
                  <c:v>0.0</c:v>
                </c:pt>
                <c:pt idx="800">
                  <c:v>0.0</c:v>
                </c:pt>
                <c:pt idx="801">
                  <c:v>0.0</c:v>
                </c:pt>
                <c:pt idx="802">
                  <c:v>0.0</c:v>
                </c:pt>
                <c:pt idx="803">
                  <c:v>0.0</c:v>
                </c:pt>
                <c:pt idx="804">
                  <c:v>0.0</c:v>
                </c:pt>
                <c:pt idx="805">
                  <c:v>0.0</c:v>
                </c:pt>
                <c:pt idx="806">
                  <c:v>0.00787401586536348</c:v>
                </c:pt>
                <c:pt idx="807">
                  <c:v>0.0</c:v>
                </c:pt>
                <c:pt idx="808">
                  <c:v>0.0</c:v>
                </c:pt>
                <c:pt idx="809">
                  <c:v>0.0</c:v>
                </c:pt>
                <c:pt idx="810">
                  <c:v>0.0</c:v>
                </c:pt>
                <c:pt idx="811">
                  <c:v>0.0</c:v>
                </c:pt>
                <c:pt idx="812">
                  <c:v>0.0</c:v>
                </c:pt>
                <c:pt idx="813">
                  <c:v>0.535433071218138</c:v>
                </c:pt>
                <c:pt idx="814">
                  <c:v>0.00787401586536348</c:v>
                </c:pt>
                <c:pt idx="815">
                  <c:v>0.015748031730727</c:v>
                </c:pt>
                <c:pt idx="816">
                  <c:v>1.275590529122691</c:v>
                </c:pt>
                <c:pt idx="817">
                  <c:v>0.00787401586536348</c:v>
                </c:pt>
                <c:pt idx="818">
                  <c:v>0.00787401586536348</c:v>
                </c:pt>
                <c:pt idx="819">
                  <c:v>0.0</c:v>
                </c:pt>
                <c:pt idx="820">
                  <c:v>0.0</c:v>
                </c:pt>
                <c:pt idx="821">
                  <c:v>0.0</c:v>
                </c:pt>
                <c:pt idx="822">
                  <c:v>0.015748031730727</c:v>
                </c:pt>
                <c:pt idx="823">
                  <c:v>0.0</c:v>
                </c:pt>
                <c:pt idx="824">
                  <c:v>0.0</c:v>
                </c:pt>
                <c:pt idx="825">
                  <c:v>0.00787401586536348</c:v>
                </c:pt>
                <c:pt idx="826">
                  <c:v>0.0</c:v>
                </c:pt>
                <c:pt idx="827">
                  <c:v>0.0</c:v>
                </c:pt>
                <c:pt idx="828">
                  <c:v>0.0</c:v>
                </c:pt>
                <c:pt idx="829">
                  <c:v>0.0944881892110419</c:v>
                </c:pt>
                <c:pt idx="830">
                  <c:v>0.0393700793268174</c:v>
                </c:pt>
                <c:pt idx="831">
                  <c:v>0.00787401586536348</c:v>
                </c:pt>
                <c:pt idx="832">
                  <c:v>0.0</c:v>
                </c:pt>
                <c:pt idx="833">
                  <c:v>0.0</c:v>
                </c:pt>
                <c:pt idx="834">
                  <c:v>0.0</c:v>
                </c:pt>
                <c:pt idx="835">
                  <c:v>0.0</c:v>
                </c:pt>
                <c:pt idx="836">
                  <c:v>0.0</c:v>
                </c:pt>
                <c:pt idx="837">
                  <c:v>0.0</c:v>
                </c:pt>
                <c:pt idx="838">
                  <c:v>0.0</c:v>
                </c:pt>
                <c:pt idx="839">
                  <c:v>0.0</c:v>
                </c:pt>
                <c:pt idx="840">
                  <c:v>0.0</c:v>
                </c:pt>
                <c:pt idx="841">
                  <c:v>0.0</c:v>
                </c:pt>
                <c:pt idx="842">
                  <c:v>0.0</c:v>
                </c:pt>
                <c:pt idx="843">
                  <c:v>0.0</c:v>
                </c:pt>
                <c:pt idx="844">
                  <c:v>0.0</c:v>
                </c:pt>
                <c:pt idx="845">
                  <c:v>0.0</c:v>
                </c:pt>
                <c:pt idx="846">
                  <c:v>0.141732285576543</c:v>
                </c:pt>
                <c:pt idx="847">
                  <c:v>0.543307085323521</c:v>
                </c:pt>
                <c:pt idx="848">
                  <c:v>0.00787401586536348</c:v>
                </c:pt>
                <c:pt idx="849">
                  <c:v>0.0</c:v>
                </c:pt>
                <c:pt idx="850">
                  <c:v>0.0</c:v>
                </c:pt>
                <c:pt idx="851">
                  <c:v>0.0</c:v>
                </c:pt>
                <c:pt idx="852">
                  <c:v>0.00787401586536348</c:v>
                </c:pt>
                <c:pt idx="853">
                  <c:v>0.0</c:v>
                </c:pt>
                <c:pt idx="854">
                  <c:v>0.0</c:v>
                </c:pt>
                <c:pt idx="855">
                  <c:v>0.0</c:v>
                </c:pt>
                <c:pt idx="856">
                  <c:v>0.0</c:v>
                </c:pt>
                <c:pt idx="857">
                  <c:v>0.0</c:v>
                </c:pt>
                <c:pt idx="858">
                  <c:v>0.0472440951921808</c:v>
                </c:pt>
                <c:pt idx="859">
                  <c:v>0.0</c:v>
                </c:pt>
                <c:pt idx="860">
                  <c:v>0.0</c:v>
                </c:pt>
                <c:pt idx="861">
                  <c:v>0.0</c:v>
                </c:pt>
                <c:pt idx="862">
                  <c:v>0.0</c:v>
                </c:pt>
                <c:pt idx="863">
                  <c:v>0.0</c:v>
                </c:pt>
                <c:pt idx="864">
                  <c:v>0.0</c:v>
                </c:pt>
                <c:pt idx="865">
                  <c:v>0.0</c:v>
                </c:pt>
                <c:pt idx="866">
                  <c:v>0.110236219768449</c:v>
                </c:pt>
                <c:pt idx="867">
                  <c:v>0.00787401586536348</c:v>
                </c:pt>
                <c:pt idx="868">
                  <c:v>0.0</c:v>
                </c:pt>
                <c:pt idx="869">
                  <c:v>0.0</c:v>
                </c:pt>
                <c:pt idx="870">
                  <c:v>0.0</c:v>
                </c:pt>
                <c:pt idx="871">
                  <c:v>0.0393700793268174</c:v>
                </c:pt>
                <c:pt idx="872">
                  <c:v>0.0</c:v>
                </c:pt>
                <c:pt idx="873">
                  <c:v>0.0</c:v>
                </c:pt>
                <c:pt idx="874">
                  <c:v>0.015748031730727</c:v>
                </c:pt>
                <c:pt idx="875">
                  <c:v>0.0</c:v>
                </c:pt>
                <c:pt idx="876">
                  <c:v>0.0</c:v>
                </c:pt>
                <c:pt idx="877">
                  <c:v>0.0236220481827503</c:v>
                </c:pt>
                <c:pt idx="878">
                  <c:v>0.0</c:v>
                </c:pt>
                <c:pt idx="879">
                  <c:v>0.0</c:v>
                </c:pt>
                <c:pt idx="880">
                  <c:v>0.0</c:v>
                </c:pt>
                <c:pt idx="881">
                  <c:v>0.0</c:v>
                </c:pt>
                <c:pt idx="882">
                  <c:v>0.0</c:v>
                </c:pt>
                <c:pt idx="883">
                  <c:v>0.0</c:v>
                </c:pt>
                <c:pt idx="884">
                  <c:v>0.0</c:v>
                </c:pt>
                <c:pt idx="885">
                  <c:v>0.0</c:v>
                </c:pt>
                <c:pt idx="886">
                  <c:v>0.0</c:v>
                </c:pt>
                <c:pt idx="887">
                  <c:v>0.0</c:v>
                </c:pt>
                <c:pt idx="888">
                  <c:v>0.0</c:v>
                </c:pt>
                <c:pt idx="889">
                  <c:v>0.0</c:v>
                </c:pt>
                <c:pt idx="890">
                  <c:v>0.0</c:v>
                </c:pt>
                <c:pt idx="891">
                  <c:v>0.0</c:v>
                </c:pt>
                <c:pt idx="892">
                  <c:v>0.0787401592402947</c:v>
                </c:pt>
                <c:pt idx="893">
                  <c:v>0.0</c:v>
                </c:pt>
                <c:pt idx="894">
                  <c:v>0.0</c:v>
                </c:pt>
                <c:pt idx="895">
                  <c:v>0.0</c:v>
                </c:pt>
                <c:pt idx="896">
                  <c:v>0.00787401586536348</c:v>
                </c:pt>
                <c:pt idx="897">
                  <c:v>0.0</c:v>
                </c:pt>
                <c:pt idx="898">
                  <c:v>0.0</c:v>
                </c:pt>
                <c:pt idx="899">
                  <c:v>0.0</c:v>
                </c:pt>
                <c:pt idx="900">
                  <c:v>0.0</c:v>
                </c:pt>
                <c:pt idx="901">
                  <c:v>0.0</c:v>
                </c:pt>
                <c:pt idx="902">
                  <c:v>0.0</c:v>
                </c:pt>
                <c:pt idx="903">
                  <c:v>0.0551181092975646</c:v>
                </c:pt>
                <c:pt idx="904">
                  <c:v>0.0</c:v>
                </c:pt>
                <c:pt idx="905">
                  <c:v>0.0</c:v>
                </c:pt>
                <c:pt idx="906">
                  <c:v>0.0</c:v>
                </c:pt>
                <c:pt idx="907">
                  <c:v>0.0</c:v>
                </c:pt>
                <c:pt idx="910">
                  <c:v>0.0</c:v>
                </c:pt>
                <c:pt idx="911">
                  <c:v>0.0</c:v>
                </c:pt>
                <c:pt idx="912">
                  <c:v>0.0</c:v>
                </c:pt>
                <c:pt idx="913">
                  <c:v>0.0</c:v>
                </c:pt>
                <c:pt idx="914">
                  <c:v>0.0</c:v>
                </c:pt>
                <c:pt idx="915">
                  <c:v>0.0</c:v>
                </c:pt>
                <c:pt idx="916">
                  <c:v>0.0</c:v>
                </c:pt>
                <c:pt idx="917">
                  <c:v>0.0</c:v>
                </c:pt>
                <c:pt idx="918">
                  <c:v>0.0</c:v>
                </c:pt>
                <c:pt idx="919">
                  <c:v>0.0</c:v>
                </c:pt>
                <c:pt idx="920">
                  <c:v>0.0</c:v>
                </c:pt>
                <c:pt idx="921">
                  <c:v>0.0</c:v>
                </c:pt>
                <c:pt idx="922">
                  <c:v>0.00787401586536348</c:v>
                </c:pt>
                <c:pt idx="923">
                  <c:v>0.0</c:v>
                </c:pt>
                <c:pt idx="924">
                  <c:v>0.0</c:v>
                </c:pt>
                <c:pt idx="925">
                  <c:v>0.0</c:v>
                </c:pt>
                <c:pt idx="926">
                  <c:v>0.0</c:v>
                </c:pt>
                <c:pt idx="927">
                  <c:v>0.0</c:v>
                </c:pt>
                <c:pt idx="928">
                  <c:v>0.0</c:v>
                </c:pt>
                <c:pt idx="929">
                  <c:v>0.0</c:v>
                </c:pt>
                <c:pt idx="930">
                  <c:v>0.00787401586536348</c:v>
                </c:pt>
                <c:pt idx="931">
                  <c:v>0.0</c:v>
                </c:pt>
                <c:pt idx="932">
                  <c:v>0.0</c:v>
                </c:pt>
                <c:pt idx="933">
                  <c:v>0.0</c:v>
                </c:pt>
                <c:pt idx="934">
                  <c:v>0.0</c:v>
                </c:pt>
                <c:pt idx="935">
                  <c:v>0.0</c:v>
                </c:pt>
                <c:pt idx="936">
                  <c:v>0.0</c:v>
                </c:pt>
                <c:pt idx="937">
                  <c:v>0.0</c:v>
                </c:pt>
                <c:pt idx="938">
                  <c:v>0.0</c:v>
                </c:pt>
                <c:pt idx="939">
                  <c:v>0.0</c:v>
                </c:pt>
                <c:pt idx="940">
                  <c:v>0.00787401586536348</c:v>
                </c:pt>
                <c:pt idx="941">
                  <c:v>0.0</c:v>
                </c:pt>
                <c:pt idx="942">
                  <c:v>0.0</c:v>
                </c:pt>
                <c:pt idx="943">
                  <c:v>0.0</c:v>
                </c:pt>
                <c:pt idx="944">
                  <c:v>0.015748031730727</c:v>
                </c:pt>
                <c:pt idx="945">
                  <c:v>0.0</c:v>
                </c:pt>
                <c:pt idx="946">
                  <c:v>0.0</c:v>
                </c:pt>
                <c:pt idx="947">
                  <c:v>0.0</c:v>
                </c:pt>
                <c:pt idx="948">
                  <c:v>0.0</c:v>
                </c:pt>
                <c:pt idx="949">
                  <c:v>0.0</c:v>
                </c:pt>
                <c:pt idx="950">
                  <c:v>0.0</c:v>
                </c:pt>
                <c:pt idx="951">
                  <c:v>0.0</c:v>
                </c:pt>
                <c:pt idx="952">
                  <c:v>0.00787401586536348</c:v>
                </c:pt>
                <c:pt idx="953">
                  <c:v>0.0</c:v>
                </c:pt>
                <c:pt idx="954">
                  <c:v>0.0</c:v>
                </c:pt>
                <c:pt idx="955">
                  <c:v>0.0</c:v>
                </c:pt>
                <c:pt idx="956">
                  <c:v>0.0</c:v>
                </c:pt>
                <c:pt idx="957">
                  <c:v>0.0</c:v>
                </c:pt>
                <c:pt idx="958">
                  <c:v>0.0</c:v>
                </c:pt>
                <c:pt idx="959">
                  <c:v>0.0</c:v>
                </c:pt>
                <c:pt idx="960">
                  <c:v>0.0</c:v>
                </c:pt>
                <c:pt idx="961">
                  <c:v>0.0</c:v>
                </c:pt>
                <c:pt idx="962">
                  <c:v>0.0</c:v>
                </c:pt>
                <c:pt idx="963">
                  <c:v>0.0</c:v>
                </c:pt>
                <c:pt idx="964">
                  <c:v>0.0</c:v>
                </c:pt>
                <c:pt idx="965">
                  <c:v>0.015748031730727</c:v>
                </c:pt>
                <c:pt idx="966">
                  <c:v>0.0</c:v>
                </c:pt>
                <c:pt idx="967">
                  <c:v>0.0</c:v>
                </c:pt>
                <c:pt idx="968">
                  <c:v>0.0</c:v>
                </c:pt>
                <c:pt idx="969">
                  <c:v>0.0</c:v>
                </c:pt>
                <c:pt idx="970">
                  <c:v>0.0</c:v>
                </c:pt>
                <c:pt idx="971">
                  <c:v>0.00787401586536348</c:v>
                </c:pt>
                <c:pt idx="972">
                  <c:v>0.0</c:v>
                </c:pt>
                <c:pt idx="973">
                  <c:v>0.0</c:v>
                </c:pt>
                <c:pt idx="974">
                  <c:v>0.0</c:v>
                </c:pt>
                <c:pt idx="975">
                  <c:v>0.0</c:v>
                </c:pt>
                <c:pt idx="976">
                  <c:v>0.0</c:v>
                </c:pt>
                <c:pt idx="977">
                  <c:v>0.0</c:v>
                </c:pt>
                <c:pt idx="978">
                  <c:v>0.0236220481827503</c:v>
                </c:pt>
                <c:pt idx="979">
                  <c:v>0.0</c:v>
                </c:pt>
                <c:pt idx="980">
                  <c:v>0.0</c:v>
                </c:pt>
                <c:pt idx="981">
                  <c:v>0.0</c:v>
                </c:pt>
                <c:pt idx="982">
                  <c:v>0.0</c:v>
                </c:pt>
                <c:pt idx="983">
                  <c:v>0.0</c:v>
                </c:pt>
                <c:pt idx="984">
                  <c:v>0.0</c:v>
                </c:pt>
                <c:pt idx="985">
                  <c:v>0.0</c:v>
                </c:pt>
                <c:pt idx="986">
                  <c:v>0.00787401586536348</c:v>
                </c:pt>
                <c:pt idx="987">
                  <c:v>0.0</c:v>
                </c:pt>
                <c:pt idx="988">
                  <c:v>0.0</c:v>
                </c:pt>
                <c:pt idx="989">
                  <c:v>0.0</c:v>
                </c:pt>
                <c:pt idx="990">
                  <c:v>0.0</c:v>
                </c:pt>
                <c:pt idx="991">
                  <c:v>0.0</c:v>
                </c:pt>
                <c:pt idx="992">
                  <c:v>0.0</c:v>
                </c:pt>
                <c:pt idx="993">
                  <c:v>0.0</c:v>
                </c:pt>
                <c:pt idx="994">
                  <c:v>0.00787401586536348</c:v>
                </c:pt>
                <c:pt idx="995">
                  <c:v>0.0</c:v>
                </c:pt>
                <c:pt idx="996">
                  <c:v>0.0</c:v>
                </c:pt>
                <c:pt idx="1000">
                  <c:v>0.0</c:v>
                </c:pt>
                <c:pt idx="1001">
                  <c:v>0.0</c:v>
                </c:pt>
                <c:pt idx="1002">
                  <c:v>0.0</c:v>
                </c:pt>
                <c:pt idx="1003">
                  <c:v>0.00787401586536348</c:v>
                </c:pt>
                <c:pt idx="1004">
                  <c:v>0.00787401586536348</c:v>
                </c:pt>
                <c:pt idx="1005">
                  <c:v>0.0</c:v>
                </c:pt>
                <c:pt idx="1006">
                  <c:v>0.0</c:v>
                </c:pt>
                <c:pt idx="1007">
                  <c:v>0.0</c:v>
                </c:pt>
                <c:pt idx="1008">
                  <c:v>0.0</c:v>
                </c:pt>
                <c:pt idx="1009">
                  <c:v>0.0</c:v>
                </c:pt>
                <c:pt idx="1010">
                  <c:v>0.0</c:v>
                </c:pt>
                <c:pt idx="1011">
                  <c:v>0.00787401586536348</c:v>
                </c:pt>
                <c:pt idx="1012">
                  <c:v>0.0</c:v>
                </c:pt>
                <c:pt idx="1013">
                  <c:v>0.0</c:v>
                </c:pt>
                <c:pt idx="1014">
                  <c:v>0.0</c:v>
                </c:pt>
                <c:pt idx="1015">
                  <c:v>0.0</c:v>
                </c:pt>
                <c:pt idx="1016">
                  <c:v>0.00787401586536348</c:v>
                </c:pt>
                <c:pt idx="1017">
                  <c:v>0.0</c:v>
                </c:pt>
                <c:pt idx="1018">
                  <c:v>0.0</c:v>
                </c:pt>
                <c:pt idx="1019">
                  <c:v>0.0</c:v>
                </c:pt>
                <c:pt idx="1020">
                  <c:v>0.0</c:v>
                </c:pt>
                <c:pt idx="1021">
                  <c:v>0.0</c:v>
                </c:pt>
                <c:pt idx="1022">
                  <c:v>0.0</c:v>
                </c:pt>
                <c:pt idx="1023">
                  <c:v>0.0</c:v>
                </c:pt>
                <c:pt idx="1024">
                  <c:v>0.0</c:v>
                </c:pt>
                <c:pt idx="1025">
                  <c:v>0.0</c:v>
                </c:pt>
                <c:pt idx="1026">
                  <c:v>0.0</c:v>
                </c:pt>
                <c:pt idx="1027">
                  <c:v>0.0</c:v>
                </c:pt>
                <c:pt idx="1028">
                  <c:v>0.00787401586536348</c:v>
                </c:pt>
                <c:pt idx="1029">
                  <c:v>0.0</c:v>
                </c:pt>
                <c:pt idx="1030">
                  <c:v>0.00787401586536348</c:v>
                </c:pt>
                <c:pt idx="1031">
                  <c:v>0.0</c:v>
                </c:pt>
                <c:pt idx="1032">
                  <c:v>0.0</c:v>
                </c:pt>
                <c:pt idx="1033">
                  <c:v>0.0</c:v>
                </c:pt>
                <c:pt idx="1034">
                  <c:v>0.0</c:v>
                </c:pt>
                <c:pt idx="1035">
                  <c:v>0.0</c:v>
                </c:pt>
                <c:pt idx="1036">
                  <c:v>0.0</c:v>
                </c:pt>
                <c:pt idx="1037">
                  <c:v>0.0</c:v>
                </c:pt>
                <c:pt idx="1038">
                  <c:v>0.0</c:v>
                </c:pt>
                <c:pt idx="1039">
                  <c:v>0.0</c:v>
                </c:pt>
                <c:pt idx="1040">
                  <c:v>0.0</c:v>
                </c:pt>
                <c:pt idx="1041">
                  <c:v>0.0</c:v>
                </c:pt>
                <c:pt idx="1042">
                  <c:v>0.0</c:v>
                </c:pt>
                <c:pt idx="1043">
                  <c:v>0.0</c:v>
                </c:pt>
                <c:pt idx="1044">
                  <c:v>0.0</c:v>
                </c:pt>
                <c:pt idx="1045">
                  <c:v>0.0</c:v>
                </c:pt>
                <c:pt idx="1046">
                  <c:v>0.0</c:v>
                </c:pt>
                <c:pt idx="1047">
                  <c:v>0.0</c:v>
                </c:pt>
                <c:pt idx="1048">
                  <c:v>0.0</c:v>
                </c:pt>
                <c:pt idx="1049">
                  <c:v>0.0</c:v>
                </c:pt>
                <c:pt idx="1050">
                  <c:v>0.0</c:v>
                </c:pt>
                <c:pt idx="1051">
                  <c:v>0.00787401586536348</c:v>
                </c:pt>
                <c:pt idx="1052">
                  <c:v>0.0</c:v>
                </c:pt>
                <c:pt idx="1053">
                  <c:v>0.0</c:v>
                </c:pt>
                <c:pt idx="1054">
                  <c:v>0.0</c:v>
                </c:pt>
                <c:pt idx="1055">
                  <c:v>0.0</c:v>
                </c:pt>
                <c:pt idx="1056">
                  <c:v>0.0</c:v>
                </c:pt>
                <c:pt idx="1057">
                  <c:v>0.0</c:v>
                </c:pt>
                <c:pt idx="1058">
                  <c:v>0.00787401586536348</c:v>
                </c:pt>
                <c:pt idx="1059">
                  <c:v>0.0</c:v>
                </c:pt>
                <c:pt idx="1060">
                  <c:v>0.0</c:v>
                </c:pt>
                <c:pt idx="1061">
                  <c:v>0.0</c:v>
                </c:pt>
                <c:pt idx="1062">
                  <c:v>0.0</c:v>
                </c:pt>
                <c:pt idx="1063">
                  <c:v>0.0</c:v>
                </c:pt>
                <c:pt idx="1064" formatCode="General">
                  <c:v>0.0</c:v>
                </c:pt>
                <c:pt idx="1065" formatCode="General">
                  <c:v>0.0</c:v>
                </c:pt>
                <c:pt idx="1066" formatCode="General">
                  <c:v>0.0</c:v>
                </c:pt>
                <c:pt idx="1067" formatCode="General">
                  <c:v>0.0</c:v>
                </c:pt>
                <c:pt idx="1068" formatCode="General">
                  <c:v>0.0</c:v>
                </c:pt>
                <c:pt idx="1069" formatCode="General">
                  <c:v>0.0</c:v>
                </c:pt>
                <c:pt idx="1070" formatCode="General">
                  <c:v>0.0</c:v>
                </c:pt>
                <c:pt idx="1071">
                  <c:v>0.00787401586536348</c:v>
                </c:pt>
                <c:pt idx="1072">
                  <c:v>0.00787401586536348</c:v>
                </c:pt>
                <c:pt idx="1073">
                  <c:v>0.0</c:v>
                </c:pt>
                <c:pt idx="1074">
                  <c:v>0.0</c:v>
                </c:pt>
                <c:pt idx="1075">
                  <c:v>0.00787401586536348</c:v>
                </c:pt>
                <c:pt idx="1076">
                  <c:v>0.00787401586536348</c:v>
                </c:pt>
                <c:pt idx="1077">
                  <c:v>0.0</c:v>
                </c:pt>
                <c:pt idx="1078">
                  <c:v>0.00787401586536348</c:v>
                </c:pt>
                <c:pt idx="1079">
                  <c:v>0.669291341515977</c:v>
                </c:pt>
                <c:pt idx="1080">
                  <c:v>0.0</c:v>
                </c:pt>
                <c:pt idx="1081">
                  <c:v>0.0</c:v>
                </c:pt>
                <c:pt idx="1082">
                  <c:v>0.0</c:v>
                </c:pt>
                <c:pt idx="1083" formatCode="General">
                  <c:v>0.992126516597371</c:v>
                </c:pt>
                <c:pt idx="1084" formatCode="General">
                  <c:v>0.00787402011733204</c:v>
                </c:pt>
                <c:pt idx="1085" formatCode="General">
                  <c:v>0.0</c:v>
                </c:pt>
                <c:pt idx="1086" formatCode="General">
                  <c:v>0.0393701005866602</c:v>
                </c:pt>
                <c:pt idx="1087" formatCode="General">
                  <c:v>0.0</c:v>
                </c:pt>
                <c:pt idx="1088" formatCode="General">
                  <c:v>0.244094624810614</c:v>
                </c:pt>
                <c:pt idx="1089" formatCode="General">
                  <c:v>0.448819137888023</c:v>
                </c:pt>
                <c:pt idx="1090" formatCode="General">
                  <c:v>0.0157480402346641</c:v>
                </c:pt>
                <c:pt idx="1091" formatCode="General">
                  <c:v>0.0</c:v>
                </c:pt>
                <c:pt idx="1092" formatCode="General">
                  <c:v>0.748031919359787</c:v>
                </c:pt>
                <c:pt idx="1093" formatCode="General">
                  <c:v>0.0866142212906525</c:v>
                </c:pt>
                <c:pt idx="1094" formatCode="General">
                  <c:v>0.157480402346641</c:v>
                </c:pt>
                <c:pt idx="1095" formatCode="General">
                  <c:v>0.0</c:v>
                </c:pt>
                <c:pt idx="1096" formatCode="General">
                  <c:v>0.0</c:v>
                </c:pt>
                <c:pt idx="1097" formatCode="General">
                  <c:v>0.0</c:v>
                </c:pt>
                <c:pt idx="1098" formatCode="General">
                  <c:v>0.0</c:v>
                </c:pt>
                <c:pt idx="1099" formatCode="General">
                  <c:v>0.0</c:v>
                </c:pt>
                <c:pt idx="1100" formatCode="General">
                  <c:v>0.0314960804693282</c:v>
                </c:pt>
                <c:pt idx="1101" formatCode="General">
                  <c:v>0.0236220603519961</c:v>
                </c:pt>
                <c:pt idx="1102" formatCode="General">
                  <c:v>0.0</c:v>
                </c:pt>
                <c:pt idx="1103" formatCode="General">
                  <c:v>0.0472441218773127</c:v>
                </c:pt>
                <c:pt idx="1104" formatCode="General">
                  <c:v>0.00787402011733204</c:v>
                </c:pt>
                <c:pt idx="1105" formatCode="General">
                  <c:v>0.0236220603519961</c:v>
                </c:pt>
                <c:pt idx="1106" formatCode="General">
                  <c:v>0.00787402011733204</c:v>
                </c:pt>
                <c:pt idx="1107" formatCode="General">
                  <c:v>0.0629921263362479</c:v>
                </c:pt>
                <c:pt idx="1108" formatCode="General">
                  <c:v>0.0</c:v>
                </c:pt>
                <c:pt idx="1109" formatCode="General">
                  <c:v>1.503937004471388</c:v>
                </c:pt>
                <c:pt idx="1153" formatCode="General">
                  <c:v>0.0</c:v>
                </c:pt>
                <c:pt idx="1154" formatCode="General">
                  <c:v>0.0</c:v>
                </c:pt>
                <c:pt idx="1155" formatCode="General">
                  <c:v>0.0</c:v>
                </c:pt>
                <c:pt idx="1156" formatCode="General">
                  <c:v>0.0</c:v>
                </c:pt>
                <c:pt idx="1157" formatCode="General">
                  <c:v>0.0</c:v>
                </c:pt>
                <c:pt idx="1158" formatCode="General">
                  <c:v>0.0</c:v>
                </c:pt>
                <c:pt idx="1159" formatCode="General">
                  <c:v>0.0</c:v>
                </c:pt>
                <c:pt idx="1160" formatCode="General">
                  <c:v>0.00787401586536348</c:v>
                </c:pt>
                <c:pt idx="1161" formatCode="General">
                  <c:v>0.0</c:v>
                </c:pt>
                <c:pt idx="1162" formatCode="General">
                  <c:v>0.0</c:v>
                </c:pt>
                <c:pt idx="1163" formatCode="General">
                  <c:v>0.0</c:v>
                </c:pt>
                <c:pt idx="1164" formatCode="General">
                  <c:v>0.0</c:v>
                </c:pt>
                <c:pt idx="1165" formatCode="General">
                  <c:v>0.0</c:v>
                </c:pt>
                <c:pt idx="1166" formatCode="General">
                  <c:v>0.0</c:v>
                </c:pt>
                <c:pt idx="1167" formatCode="General">
                  <c:v>0.0</c:v>
                </c:pt>
                <c:pt idx="1168" formatCode="General">
                  <c:v>0.0</c:v>
                </c:pt>
                <c:pt idx="1169" formatCode="General">
                  <c:v>0.0</c:v>
                </c:pt>
                <c:pt idx="1170" formatCode="General">
                  <c:v>0.0</c:v>
                </c:pt>
                <c:pt idx="1171" formatCode="General">
                  <c:v>0.0</c:v>
                </c:pt>
                <c:pt idx="1172" formatCode="General">
                  <c:v>0.0</c:v>
                </c:pt>
                <c:pt idx="1173" formatCode="General">
                  <c:v>0.0</c:v>
                </c:pt>
                <c:pt idx="1174" formatCode="General">
                  <c:v>0.0</c:v>
                </c:pt>
                <c:pt idx="1175" formatCode="General">
                  <c:v>0.0</c:v>
                </c:pt>
                <c:pt idx="1176" formatCode="General">
                  <c:v>0.0</c:v>
                </c:pt>
                <c:pt idx="1177" formatCode="General">
                  <c:v>0.0</c:v>
                </c:pt>
                <c:pt idx="1178" formatCode="General">
                  <c:v>0.015748031730727</c:v>
                </c:pt>
                <c:pt idx="1179" formatCode="General">
                  <c:v>0.0</c:v>
                </c:pt>
                <c:pt idx="1201" formatCode="General">
                  <c:v>0.0</c:v>
                </c:pt>
                <c:pt idx="1202" formatCode="General">
                  <c:v>0.0</c:v>
                </c:pt>
                <c:pt idx="1203" formatCode="General">
                  <c:v>0.00787401586536348</c:v>
                </c:pt>
                <c:pt idx="1204" formatCode="General">
                  <c:v>0.0</c:v>
                </c:pt>
                <c:pt idx="1205" formatCode="General">
                  <c:v>0.0</c:v>
                </c:pt>
                <c:pt idx="1206" formatCode="General">
                  <c:v>0.0</c:v>
                </c:pt>
                <c:pt idx="1207" formatCode="General">
                  <c:v>0.0</c:v>
                </c:pt>
                <c:pt idx="1208" formatCode="General">
                  <c:v>0.0</c:v>
                </c:pt>
                <c:pt idx="1209" formatCode="General">
                  <c:v>0.0472440951921808</c:v>
                </c:pt>
                <c:pt idx="1210" formatCode="General">
                  <c:v>0.0</c:v>
                </c:pt>
                <c:pt idx="1211" formatCode="General">
                  <c:v>0.0</c:v>
                </c:pt>
                <c:pt idx="1212" formatCode="General">
                  <c:v>0.0</c:v>
                </c:pt>
                <c:pt idx="1213" formatCode="General">
                  <c:v>0.0</c:v>
                </c:pt>
                <c:pt idx="1214" formatCode="General">
                  <c:v>0.0</c:v>
                </c:pt>
                <c:pt idx="1215" formatCode="General">
                  <c:v>0.0</c:v>
                </c:pt>
                <c:pt idx="1216" formatCode="General">
                  <c:v>0.0</c:v>
                </c:pt>
                <c:pt idx="1217" formatCode="General">
                  <c:v>0.110236219768449</c:v>
                </c:pt>
                <c:pt idx="1218" formatCode="General">
                  <c:v>0.00787401586536348</c:v>
                </c:pt>
                <c:pt idx="1219" formatCode="General">
                  <c:v>0.0</c:v>
                </c:pt>
                <c:pt idx="1220" formatCode="General">
                  <c:v>0.0</c:v>
                </c:pt>
                <c:pt idx="1221" formatCode="General">
                  <c:v>0.0</c:v>
                </c:pt>
                <c:pt idx="1222" formatCode="General">
                  <c:v>0.0393700793268174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29500688"/>
        <c:axId val="629497360"/>
      </c:scatterChart>
      <c:valAx>
        <c:axId val="629492112"/>
        <c:scaling>
          <c:orientation val="minMax"/>
          <c:max val="41770.0"/>
          <c:min val="41426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(Day)</a:t>
                </a:r>
              </a:p>
            </c:rich>
          </c:tx>
          <c:layout/>
          <c:overlay val="0"/>
        </c:title>
        <c:numFmt formatCode="[$-409]mmm\-yy;@" sourceLinked="0"/>
        <c:majorTickMark val="out"/>
        <c:minorTickMark val="none"/>
        <c:tickLblPos val="nextTo"/>
        <c:crossAx val="629494304"/>
        <c:crosses val="autoZero"/>
        <c:crossBetween val="midCat"/>
        <c:majorUnit val="60.0"/>
      </c:valAx>
      <c:valAx>
        <c:axId val="62949430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Temperature </a:t>
                </a:r>
                <a:r>
                  <a:rPr lang="en-US" dirty="0" smtClean="0"/>
                  <a:t>(F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0.0198054748882433"/>
              <c:y val="0.388665350489126"/>
            </c:manualLayout>
          </c:layout>
          <c:overlay val="0"/>
        </c:title>
        <c:numFmt formatCode="0.0" sourceLinked="1"/>
        <c:majorTickMark val="out"/>
        <c:minorTickMark val="none"/>
        <c:tickLblPos val="nextTo"/>
        <c:crossAx val="629492112"/>
        <c:crosses val="autoZero"/>
        <c:crossBetween val="midCat"/>
      </c:valAx>
      <c:valAx>
        <c:axId val="629497360"/>
        <c:scaling>
          <c:orientation val="minMax"/>
          <c:min val="0.0"/>
        </c:scaling>
        <c:delete val="0"/>
        <c:axPos val="r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Rainfall (inch)</a:t>
                </a:r>
                <a:endParaRPr lang="en-US" dirty="0"/>
              </a:p>
            </c:rich>
          </c:tx>
          <c:layout/>
          <c:overlay val="0"/>
        </c:title>
        <c:numFmt formatCode="0.0" sourceLinked="0"/>
        <c:majorTickMark val="out"/>
        <c:minorTickMark val="none"/>
        <c:tickLblPos val="nextTo"/>
        <c:crossAx val="629500688"/>
        <c:crosses val="max"/>
        <c:crossBetween val="midCat"/>
      </c:valAx>
      <c:valAx>
        <c:axId val="629500688"/>
        <c:scaling>
          <c:orientation val="minMax"/>
        </c:scaling>
        <c:delete val="1"/>
        <c:axPos val="b"/>
        <c:numFmt formatCode="[$-409]d\-mmm\-yy;@" sourceLinked="1"/>
        <c:majorTickMark val="out"/>
        <c:minorTickMark val="none"/>
        <c:tickLblPos val="none"/>
        <c:crossAx val="62949736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200">
          <a:latin typeface="Garamond" panose="02020404030301010803" pitchFamily="18" charset="0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Inclinometer Profile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14-Mar</c:v>
          </c:tx>
          <c:xVal>
            <c:numRef>
              <c:f>'Final Calc '!$B$72:$B$93</c:f>
              <c:numCache>
                <c:formatCode>General</c:formatCode>
                <c:ptCount val="22"/>
                <c:pt idx="0">
                  <c:v>52.0</c:v>
                </c:pt>
                <c:pt idx="1">
                  <c:v>50.0</c:v>
                </c:pt>
                <c:pt idx="2">
                  <c:v>48.0</c:v>
                </c:pt>
                <c:pt idx="3">
                  <c:v>46.0</c:v>
                </c:pt>
                <c:pt idx="4">
                  <c:v>44.0</c:v>
                </c:pt>
                <c:pt idx="5">
                  <c:v>42.0</c:v>
                </c:pt>
                <c:pt idx="6">
                  <c:v>40.0</c:v>
                </c:pt>
                <c:pt idx="7">
                  <c:v>38.0</c:v>
                </c:pt>
                <c:pt idx="8">
                  <c:v>36.0</c:v>
                </c:pt>
                <c:pt idx="9">
                  <c:v>34.0</c:v>
                </c:pt>
                <c:pt idx="10">
                  <c:v>32.0</c:v>
                </c:pt>
                <c:pt idx="11">
                  <c:v>30.0</c:v>
                </c:pt>
                <c:pt idx="12">
                  <c:v>28.0</c:v>
                </c:pt>
                <c:pt idx="13">
                  <c:v>26.0</c:v>
                </c:pt>
                <c:pt idx="14">
                  <c:v>24.0</c:v>
                </c:pt>
                <c:pt idx="15">
                  <c:v>22.0</c:v>
                </c:pt>
                <c:pt idx="16">
                  <c:v>20.0</c:v>
                </c:pt>
                <c:pt idx="17">
                  <c:v>18.0</c:v>
                </c:pt>
                <c:pt idx="18">
                  <c:v>16.0</c:v>
                </c:pt>
                <c:pt idx="19">
                  <c:v>14.0</c:v>
                </c:pt>
                <c:pt idx="20">
                  <c:v>12.0</c:v>
                </c:pt>
                <c:pt idx="21">
                  <c:v>10.0</c:v>
                </c:pt>
              </c:numCache>
            </c:numRef>
          </c:xVal>
          <c:yVal>
            <c:numRef>
              <c:f>'Final Calc '!$C$72:$C$93</c:f>
              <c:numCache>
                <c:formatCode>General</c:formatCode>
                <c:ptCount val="22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</c:numCache>
            </c:numRef>
          </c:yVal>
          <c:smooth val="1"/>
        </c:ser>
        <c:ser>
          <c:idx val="1"/>
          <c:order val="1"/>
          <c:tx>
            <c:v>14-May</c:v>
          </c:tx>
          <c:xVal>
            <c:numRef>
              <c:f>'Final Calc '!$B$72:$B$93</c:f>
              <c:numCache>
                <c:formatCode>General</c:formatCode>
                <c:ptCount val="22"/>
                <c:pt idx="0">
                  <c:v>52.0</c:v>
                </c:pt>
                <c:pt idx="1">
                  <c:v>50.0</c:v>
                </c:pt>
                <c:pt idx="2">
                  <c:v>48.0</c:v>
                </c:pt>
                <c:pt idx="3">
                  <c:v>46.0</c:v>
                </c:pt>
                <c:pt idx="4">
                  <c:v>44.0</c:v>
                </c:pt>
                <c:pt idx="5">
                  <c:v>42.0</c:v>
                </c:pt>
                <c:pt idx="6">
                  <c:v>40.0</c:v>
                </c:pt>
                <c:pt idx="7">
                  <c:v>38.0</c:v>
                </c:pt>
                <c:pt idx="8">
                  <c:v>36.0</c:v>
                </c:pt>
                <c:pt idx="9">
                  <c:v>34.0</c:v>
                </c:pt>
                <c:pt idx="10">
                  <c:v>32.0</c:v>
                </c:pt>
                <c:pt idx="11">
                  <c:v>30.0</c:v>
                </c:pt>
                <c:pt idx="12">
                  <c:v>28.0</c:v>
                </c:pt>
                <c:pt idx="13">
                  <c:v>26.0</c:v>
                </c:pt>
                <c:pt idx="14">
                  <c:v>24.0</c:v>
                </c:pt>
                <c:pt idx="15">
                  <c:v>22.0</c:v>
                </c:pt>
                <c:pt idx="16">
                  <c:v>20.0</c:v>
                </c:pt>
                <c:pt idx="17">
                  <c:v>18.0</c:v>
                </c:pt>
                <c:pt idx="18">
                  <c:v>16.0</c:v>
                </c:pt>
                <c:pt idx="19">
                  <c:v>14.0</c:v>
                </c:pt>
                <c:pt idx="20">
                  <c:v>12.0</c:v>
                </c:pt>
                <c:pt idx="21">
                  <c:v>10.0</c:v>
                </c:pt>
              </c:numCache>
            </c:numRef>
          </c:xVal>
          <c:yVal>
            <c:numRef>
              <c:f>'Final Calc '!$D$72:$D$93</c:f>
              <c:numCache>
                <c:formatCode>General</c:formatCode>
                <c:ptCount val="22"/>
                <c:pt idx="0">
                  <c:v>0.579599999999997</c:v>
                </c:pt>
                <c:pt idx="1">
                  <c:v>0.684599999999998</c:v>
                </c:pt>
                <c:pt idx="2">
                  <c:v>0.793799999999997</c:v>
                </c:pt>
                <c:pt idx="3">
                  <c:v>0.626999999999997</c:v>
                </c:pt>
                <c:pt idx="4">
                  <c:v>0.403199999999998</c:v>
                </c:pt>
                <c:pt idx="5">
                  <c:v>0.192599999999999</c:v>
                </c:pt>
                <c:pt idx="6">
                  <c:v>0.240599999999999</c:v>
                </c:pt>
                <c:pt idx="7">
                  <c:v>0.304799999999998</c:v>
                </c:pt>
                <c:pt idx="8">
                  <c:v>0.330599999999999</c:v>
                </c:pt>
                <c:pt idx="9">
                  <c:v>0.314999999999998</c:v>
                </c:pt>
                <c:pt idx="10">
                  <c:v>0.283199999999999</c:v>
                </c:pt>
                <c:pt idx="11">
                  <c:v>0.313799999999999</c:v>
                </c:pt>
                <c:pt idx="12">
                  <c:v>0.336599999999999</c:v>
                </c:pt>
                <c:pt idx="13">
                  <c:v>0.337199999999999</c:v>
                </c:pt>
                <c:pt idx="14">
                  <c:v>0.332399999999998</c:v>
                </c:pt>
                <c:pt idx="15">
                  <c:v>0.341399999999998</c:v>
                </c:pt>
                <c:pt idx="16">
                  <c:v>0.418199999999999</c:v>
                </c:pt>
                <c:pt idx="17">
                  <c:v>0.642</c:v>
                </c:pt>
                <c:pt idx="18">
                  <c:v>0.774599999999999</c:v>
                </c:pt>
                <c:pt idx="19">
                  <c:v>0.736799999999999</c:v>
                </c:pt>
                <c:pt idx="20">
                  <c:v>0.616199999999999</c:v>
                </c:pt>
                <c:pt idx="21">
                  <c:v>0.468</c:v>
                </c:pt>
              </c:numCache>
            </c:numRef>
          </c:yVal>
          <c:smooth val="1"/>
        </c:ser>
        <c:ser>
          <c:idx val="2"/>
          <c:order val="2"/>
          <c:tx>
            <c:v>14-Aug</c:v>
          </c:tx>
          <c:xVal>
            <c:numRef>
              <c:f>'Final Calc '!$B$72:$B$93</c:f>
              <c:numCache>
                <c:formatCode>General</c:formatCode>
                <c:ptCount val="22"/>
                <c:pt idx="0">
                  <c:v>52.0</c:v>
                </c:pt>
                <c:pt idx="1">
                  <c:v>50.0</c:v>
                </c:pt>
                <c:pt idx="2">
                  <c:v>48.0</c:v>
                </c:pt>
                <c:pt idx="3">
                  <c:v>46.0</c:v>
                </c:pt>
                <c:pt idx="4">
                  <c:v>44.0</c:v>
                </c:pt>
                <c:pt idx="5">
                  <c:v>42.0</c:v>
                </c:pt>
                <c:pt idx="6">
                  <c:v>40.0</c:v>
                </c:pt>
                <c:pt idx="7">
                  <c:v>38.0</c:v>
                </c:pt>
                <c:pt idx="8">
                  <c:v>36.0</c:v>
                </c:pt>
                <c:pt idx="9">
                  <c:v>34.0</c:v>
                </c:pt>
                <c:pt idx="10">
                  <c:v>32.0</c:v>
                </c:pt>
                <c:pt idx="11">
                  <c:v>30.0</c:v>
                </c:pt>
                <c:pt idx="12">
                  <c:v>28.0</c:v>
                </c:pt>
                <c:pt idx="13">
                  <c:v>26.0</c:v>
                </c:pt>
                <c:pt idx="14">
                  <c:v>24.0</c:v>
                </c:pt>
                <c:pt idx="15">
                  <c:v>22.0</c:v>
                </c:pt>
                <c:pt idx="16">
                  <c:v>20.0</c:v>
                </c:pt>
                <c:pt idx="17">
                  <c:v>18.0</c:v>
                </c:pt>
                <c:pt idx="18">
                  <c:v>16.0</c:v>
                </c:pt>
                <c:pt idx="19">
                  <c:v>14.0</c:v>
                </c:pt>
                <c:pt idx="20">
                  <c:v>12.0</c:v>
                </c:pt>
                <c:pt idx="21">
                  <c:v>10.0</c:v>
                </c:pt>
              </c:numCache>
            </c:numRef>
          </c:xVal>
          <c:yVal>
            <c:numRef>
              <c:f>'Final Calc '!$E$72:$E$93</c:f>
              <c:numCache>
                <c:formatCode>General</c:formatCode>
                <c:ptCount val="22"/>
                <c:pt idx="0">
                  <c:v>0.330600000000004</c:v>
                </c:pt>
                <c:pt idx="1">
                  <c:v>0.901800000000003</c:v>
                </c:pt>
                <c:pt idx="2">
                  <c:v>1.112400000000003</c:v>
                </c:pt>
                <c:pt idx="3">
                  <c:v>0.825000000000003</c:v>
                </c:pt>
                <c:pt idx="4">
                  <c:v>0.670200000000003</c:v>
                </c:pt>
                <c:pt idx="5">
                  <c:v>0.857400000000002</c:v>
                </c:pt>
                <c:pt idx="6">
                  <c:v>1.044600000000001</c:v>
                </c:pt>
                <c:pt idx="7">
                  <c:v>1.1754</c:v>
                </c:pt>
                <c:pt idx="8">
                  <c:v>1.176</c:v>
                </c:pt>
                <c:pt idx="9">
                  <c:v>1.2036</c:v>
                </c:pt>
                <c:pt idx="10">
                  <c:v>1.191000000000001</c:v>
                </c:pt>
                <c:pt idx="11">
                  <c:v>1.146600000000001</c:v>
                </c:pt>
                <c:pt idx="12">
                  <c:v>1.153200000000002</c:v>
                </c:pt>
                <c:pt idx="13">
                  <c:v>1.155600000000001</c:v>
                </c:pt>
                <c:pt idx="14">
                  <c:v>1.165800000000001</c:v>
                </c:pt>
                <c:pt idx="15">
                  <c:v>1.1334</c:v>
                </c:pt>
                <c:pt idx="16">
                  <c:v>1.2264</c:v>
                </c:pt>
                <c:pt idx="17">
                  <c:v>1.4208</c:v>
                </c:pt>
                <c:pt idx="18">
                  <c:v>1.535400000000001</c:v>
                </c:pt>
                <c:pt idx="19">
                  <c:v>1.408200000000001</c:v>
                </c:pt>
                <c:pt idx="20">
                  <c:v>1.194000000000001</c:v>
                </c:pt>
                <c:pt idx="21">
                  <c:v>0.901800000000002</c:v>
                </c:pt>
              </c:numCache>
            </c:numRef>
          </c:yVal>
          <c:smooth val="1"/>
        </c:ser>
        <c:ser>
          <c:idx val="3"/>
          <c:order val="3"/>
          <c:tx>
            <c:v>14-Sep</c:v>
          </c:tx>
          <c:xVal>
            <c:numRef>
              <c:f>'Final Calc '!$B$72:$B$93</c:f>
              <c:numCache>
                <c:formatCode>General</c:formatCode>
                <c:ptCount val="22"/>
                <c:pt idx="0">
                  <c:v>52.0</c:v>
                </c:pt>
                <c:pt idx="1">
                  <c:v>50.0</c:v>
                </c:pt>
                <c:pt idx="2">
                  <c:v>48.0</c:v>
                </c:pt>
                <c:pt idx="3">
                  <c:v>46.0</c:v>
                </c:pt>
                <c:pt idx="4">
                  <c:v>44.0</c:v>
                </c:pt>
                <c:pt idx="5">
                  <c:v>42.0</c:v>
                </c:pt>
                <c:pt idx="6">
                  <c:v>40.0</c:v>
                </c:pt>
                <c:pt idx="7">
                  <c:v>38.0</c:v>
                </c:pt>
                <c:pt idx="8">
                  <c:v>36.0</c:v>
                </c:pt>
                <c:pt idx="9">
                  <c:v>34.0</c:v>
                </c:pt>
                <c:pt idx="10">
                  <c:v>32.0</c:v>
                </c:pt>
                <c:pt idx="11">
                  <c:v>30.0</c:v>
                </c:pt>
                <c:pt idx="12">
                  <c:v>28.0</c:v>
                </c:pt>
                <c:pt idx="13">
                  <c:v>26.0</c:v>
                </c:pt>
                <c:pt idx="14">
                  <c:v>24.0</c:v>
                </c:pt>
                <c:pt idx="15">
                  <c:v>22.0</c:v>
                </c:pt>
                <c:pt idx="16">
                  <c:v>20.0</c:v>
                </c:pt>
                <c:pt idx="17">
                  <c:v>18.0</c:v>
                </c:pt>
                <c:pt idx="18">
                  <c:v>16.0</c:v>
                </c:pt>
                <c:pt idx="19">
                  <c:v>14.0</c:v>
                </c:pt>
                <c:pt idx="20">
                  <c:v>12.0</c:v>
                </c:pt>
                <c:pt idx="21">
                  <c:v>10.0</c:v>
                </c:pt>
              </c:numCache>
            </c:numRef>
          </c:xVal>
          <c:yVal>
            <c:numRef>
              <c:f>'Final Calc '!$F$72:$F$93</c:f>
              <c:numCache>
                <c:formatCode>General</c:formatCode>
                <c:ptCount val="22"/>
                <c:pt idx="0">
                  <c:v>0.232199999999999</c:v>
                </c:pt>
                <c:pt idx="1">
                  <c:v>0.688199999999998</c:v>
                </c:pt>
                <c:pt idx="2">
                  <c:v>0.901799999999998</c:v>
                </c:pt>
                <c:pt idx="3">
                  <c:v>0.742799999999997</c:v>
                </c:pt>
                <c:pt idx="4">
                  <c:v>0.677999999999997</c:v>
                </c:pt>
                <c:pt idx="5">
                  <c:v>1.081799999999997</c:v>
                </c:pt>
                <c:pt idx="6">
                  <c:v>1.351199999999997</c:v>
                </c:pt>
                <c:pt idx="7">
                  <c:v>1.504799999999996</c:v>
                </c:pt>
                <c:pt idx="8">
                  <c:v>1.580999999999996</c:v>
                </c:pt>
                <c:pt idx="9">
                  <c:v>1.607999999999997</c:v>
                </c:pt>
                <c:pt idx="10">
                  <c:v>1.598999999999998</c:v>
                </c:pt>
                <c:pt idx="11">
                  <c:v>1.548599999999998</c:v>
                </c:pt>
                <c:pt idx="12">
                  <c:v>1.528199999999998</c:v>
                </c:pt>
                <c:pt idx="13">
                  <c:v>1.522799999999998</c:v>
                </c:pt>
                <c:pt idx="14">
                  <c:v>1.536599999999998</c:v>
                </c:pt>
                <c:pt idx="15">
                  <c:v>1.488599999999998</c:v>
                </c:pt>
                <c:pt idx="16">
                  <c:v>1.552799999999998</c:v>
                </c:pt>
                <c:pt idx="17">
                  <c:v>1.626599999999998</c:v>
                </c:pt>
                <c:pt idx="18">
                  <c:v>1.622999999999999</c:v>
                </c:pt>
                <c:pt idx="19">
                  <c:v>1.423799999999997</c:v>
                </c:pt>
                <c:pt idx="20">
                  <c:v>1.258199999999998</c:v>
                </c:pt>
                <c:pt idx="21">
                  <c:v>0.992999999999999</c:v>
                </c:pt>
              </c:numCache>
            </c:numRef>
          </c:yVal>
          <c:smooth val="1"/>
        </c:ser>
        <c:ser>
          <c:idx val="4"/>
          <c:order val="4"/>
          <c:tx>
            <c:v>14-Oct</c:v>
          </c:tx>
          <c:xVal>
            <c:numRef>
              <c:f>'Final Calc '!$B$72:$B$93</c:f>
              <c:numCache>
                <c:formatCode>General</c:formatCode>
                <c:ptCount val="22"/>
                <c:pt idx="0">
                  <c:v>52.0</c:v>
                </c:pt>
                <c:pt idx="1">
                  <c:v>50.0</c:v>
                </c:pt>
                <c:pt idx="2">
                  <c:v>48.0</c:v>
                </c:pt>
                <c:pt idx="3">
                  <c:v>46.0</c:v>
                </c:pt>
                <c:pt idx="4">
                  <c:v>44.0</c:v>
                </c:pt>
                <c:pt idx="5">
                  <c:v>42.0</c:v>
                </c:pt>
                <c:pt idx="6">
                  <c:v>40.0</c:v>
                </c:pt>
                <c:pt idx="7">
                  <c:v>38.0</c:v>
                </c:pt>
                <c:pt idx="8">
                  <c:v>36.0</c:v>
                </c:pt>
                <c:pt idx="9">
                  <c:v>34.0</c:v>
                </c:pt>
                <c:pt idx="10">
                  <c:v>32.0</c:v>
                </c:pt>
                <c:pt idx="11">
                  <c:v>30.0</c:v>
                </c:pt>
                <c:pt idx="12">
                  <c:v>28.0</c:v>
                </c:pt>
                <c:pt idx="13">
                  <c:v>26.0</c:v>
                </c:pt>
                <c:pt idx="14">
                  <c:v>24.0</c:v>
                </c:pt>
                <c:pt idx="15">
                  <c:v>22.0</c:v>
                </c:pt>
                <c:pt idx="16">
                  <c:v>20.0</c:v>
                </c:pt>
                <c:pt idx="17">
                  <c:v>18.0</c:v>
                </c:pt>
                <c:pt idx="18">
                  <c:v>16.0</c:v>
                </c:pt>
                <c:pt idx="19">
                  <c:v>14.0</c:v>
                </c:pt>
                <c:pt idx="20">
                  <c:v>12.0</c:v>
                </c:pt>
                <c:pt idx="21">
                  <c:v>10.0</c:v>
                </c:pt>
              </c:numCache>
            </c:numRef>
          </c:xVal>
          <c:yVal>
            <c:numRef>
              <c:f>'Final Calc '!$G$72:$G$93</c:f>
              <c:numCache>
                <c:formatCode>General</c:formatCode>
                <c:ptCount val="22"/>
                <c:pt idx="0">
                  <c:v>-0.463799999999996</c:v>
                </c:pt>
                <c:pt idx="1">
                  <c:v>-0.0449999999999964</c:v>
                </c:pt>
                <c:pt idx="2">
                  <c:v>0.141000000000004</c:v>
                </c:pt>
                <c:pt idx="3">
                  <c:v>-0.0851999999999968</c:v>
                </c:pt>
                <c:pt idx="4">
                  <c:v>-0.221999999999996</c:v>
                </c:pt>
                <c:pt idx="5">
                  <c:v>0.116400000000004</c:v>
                </c:pt>
                <c:pt idx="6">
                  <c:v>0.513000000000003</c:v>
                </c:pt>
                <c:pt idx="7">
                  <c:v>0.714600000000003</c:v>
                </c:pt>
                <c:pt idx="8">
                  <c:v>0.835200000000002</c:v>
                </c:pt>
                <c:pt idx="9">
                  <c:v>0.855000000000002</c:v>
                </c:pt>
                <c:pt idx="10">
                  <c:v>0.867000000000003</c:v>
                </c:pt>
                <c:pt idx="11">
                  <c:v>0.786600000000002</c:v>
                </c:pt>
                <c:pt idx="12">
                  <c:v>0.763200000000001</c:v>
                </c:pt>
                <c:pt idx="13">
                  <c:v>0.757800000000002</c:v>
                </c:pt>
                <c:pt idx="14">
                  <c:v>0.777000000000001</c:v>
                </c:pt>
                <c:pt idx="15">
                  <c:v>0.708</c:v>
                </c:pt>
                <c:pt idx="16">
                  <c:v>0.7272</c:v>
                </c:pt>
                <c:pt idx="17">
                  <c:v>0.6846</c:v>
                </c:pt>
                <c:pt idx="18">
                  <c:v>0.615600000000001</c:v>
                </c:pt>
                <c:pt idx="19">
                  <c:v>0.4254</c:v>
                </c:pt>
                <c:pt idx="20">
                  <c:v>0.2988</c:v>
                </c:pt>
                <c:pt idx="21">
                  <c:v>0.1812</c:v>
                </c:pt>
              </c:numCache>
            </c:numRef>
          </c:yVal>
          <c:smooth val="1"/>
        </c:ser>
        <c:ser>
          <c:idx val="5"/>
          <c:order val="5"/>
          <c:tx>
            <c:v>14-Dec</c:v>
          </c:tx>
          <c:xVal>
            <c:numRef>
              <c:f>'Final Calc '!$B$72:$B$93</c:f>
              <c:numCache>
                <c:formatCode>General</c:formatCode>
                <c:ptCount val="22"/>
                <c:pt idx="0">
                  <c:v>52.0</c:v>
                </c:pt>
                <c:pt idx="1">
                  <c:v>50.0</c:v>
                </c:pt>
                <c:pt idx="2">
                  <c:v>48.0</c:v>
                </c:pt>
                <c:pt idx="3">
                  <c:v>46.0</c:v>
                </c:pt>
                <c:pt idx="4">
                  <c:v>44.0</c:v>
                </c:pt>
                <c:pt idx="5">
                  <c:v>42.0</c:v>
                </c:pt>
                <c:pt idx="6">
                  <c:v>40.0</c:v>
                </c:pt>
                <c:pt idx="7">
                  <c:v>38.0</c:v>
                </c:pt>
                <c:pt idx="8">
                  <c:v>36.0</c:v>
                </c:pt>
                <c:pt idx="9">
                  <c:v>34.0</c:v>
                </c:pt>
                <c:pt idx="10">
                  <c:v>32.0</c:v>
                </c:pt>
                <c:pt idx="11">
                  <c:v>30.0</c:v>
                </c:pt>
                <c:pt idx="12">
                  <c:v>28.0</c:v>
                </c:pt>
                <c:pt idx="13">
                  <c:v>26.0</c:v>
                </c:pt>
                <c:pt idx="14">
                  <c:v>24.0</c:v>
                </c:pt>
                <c:pt idx="15">
                  <c:v>22.0</c:v>
                </c:pt>
                <c:pt idx="16">
                  <c:v>20.0</c:v>
                </c:pt>
                <c:pt idx="17">
                  <c:v>18.0</c:v>
                </c:pt>
                <c:pt idx="18">
                  <c:v>16.0</c:v>
                </c:pt>
                <c:pt idx="19">
                  <c:v>14.0</c:v>
                </c:pt>
                <c:pt idx="20">
                  <c:v>12.0</c:v>
                </c:pt>
                <c:pt idx="21">
                  <c:v>10.0</c:v>
                </c:pt>
              </c:numCache>
            </c:numRef>
          </c:xVal>
          <c:yVal>
            <c:numRef>
              <c:f>'Final Calc '!$H$72:$H$93</c:f>
              <c:numCache>
                <c:formatCode>General</c:formatCode>
                <c:ptCount val="22"/>
                <c:pt idx="0">
                  <c:v>-0.0221999999999944</c:v>
                </c:pt>
                <c:pt idx="1">
                  <c:v>0.128400000000006</c:v>
                </c:pt>
                <c:pt idx="2">
                  <c:v>0.231000000000005</c:v>
                </c:pt>
                <c:pt idx="3">
                  <c:v>0.00780000000000491</c:v>
                </c:pt>
                <c:pt idx="4">
                  <c:v>-0.163199999999994</c:v>
                </c:pt>
                <c:pt idx="5">
                  <c:v>0.0</c:v>
                </c:pt>
                <c:pt idx="6">
                  <c:v>0.324600000000004</c:v>
                </c:pt>
                <c:pt idx="7">
                  <c:v>0.487200000000003</c:v>
                </c:pt>
                <c:pt idx="8">
                  <c:v>0.549000000000003</c:v>
                </c:pt>
                <c:pt idx="9">
                  <c:v>0.567600000000002</c:v>
                </c:pt>
                <c:pt idx="10">
                  <c:v>0.556200000000002</c:v>
                </c:pt>
                <c:pt idx="11">
                  <c:v>0.405000000000001</c:v>
                </c:pt>
                <c:pt idx="12">
                  <c:v>0.4404</c:v>
                </c:pt>
                <c:pt idx="13">
                  <c:v>0.4374</c:v>
                </c:pt>
                <c:pt idx="14">
                  <c:v>0.465</c:v>
                </c:pt>
                <c:pt idx="15">
                  <c:v>0.3978</c:v>
                </c:pt>
                <c:pt idx="16">
                  <c:v>0.517800000000001</c:v>
                </c:pt>
                <c:pt idx="17">
                  <c:v>0.632400000000001</c:v>
                </c:pt>
                <c:pt idx="18">
                  <c:v>0.7446</c:v>
                </c:pt>
                <c:pt idx="19">
                  <c:v>0.699</c:v>
                </c:pt>
                <c:pt idx="20">
                  <c:v>0.5886</c:v>
                </c:pt>
                <c:pt idx="21">
                  <c:v>0.4818</c:v>
                </c:pt>
              </c:numCache>
            </c:numRef>
          </c:yVal>
          <c:smooth val="1"/>
        </c:ser>
        <c:ser>
          <c:idx val="6"/>
          <c:order val="6"/>
          <c:tx>
            <c:v>15-Jan</c:v>
          </c:tx>
          <c:xVal>
            <c:numRef>
              <c:f>'Final Calc '!$B$72:$B$93</c:f>
              <c:numCache>
                <c:formatCode>General</c:formatCode>
                <c:ptCount val="22"/>
                <c:pt idx="0">
                  <c:v>52.0</c:v>
                </c:pt>
                <c:pt idx="1">
                  <c:v>50.0</c:v>
                </c:pt>
                <c:pt idx="2">
                  <c:v>48.0</c:v>
                </c:pt>
                <c:pt idx="3">
                  <c:v>46.0</c:v>
                </c:pt>
                <c:pt idx="4">
                  <c:v>44.0</c:v>
                </c:pt>
                <c:pt idx="5">
                  <c:v>42.0</c:v>
                </c:pt>
                <c:pt idx="6">
                  <c:v>40.0</c:v>
                </c:pt>
                <c:pt idx="7">
                  <c:v>38.0</c:v>
                </c:pt>
                <c:pt idx="8">
                  <c:v>36.0</c:v>
                </c:pt>
                <c:pt idx="9">
                  <c:v>34.0</c:v>
                </c:pt>
                <c:pt idx="10">
                  <c:v>32.0</c:v>
                </c:pt>
                <c:pt idx="11">
                  <c:v>30.0</c:v>
                </c:pt>
                <c:pt idx="12">
                  <c:v>28.0</c:v>
                </c:pt>
                <c:pt idx="13">
                  <c:v>26.0</c:v>
                </c:pt>
                <c:pt idx="14">
                  <c:v>24.0</c:v>
                </c:pt>
                <c:pt idx="15">
                  <c:v>22.0</c:v>
                </c:pt>
                <c:pt idx="16">
                  <c:v>20.0</c:v>
                </c:pt>
                <c:pt idx="17">
                  <c:v>18.0</c:v>
                </c:pt>
                <c:pt idx="18">
                  <c:v>16.0</c:v>
                </c:pt>
                <c:pt idx="19">
                  <c:v>14.0</c:v>
                </c:pt>
                <c:pt idx="20">
                  <c:v>12.0</c:v>
                </c:pt>
                <c:pt idx="21">
                  <c:v>10.0</c:v>
                </c:pt>
              </c:numCache>
            </c:numRef>
          </c:xVal>
          <c:yVal>
            <c:numRef>
              <c:f>'Final Calc '!$I$72:$I$93</c:f>
              <c:numCache>
                <c:formatCode>General</c:formatCode>
                <c:ptCount val="22"/>
                <c:pt idx="0">
                  <c:v>0.663599999999999</c:v>
                </c:pt>
                <c:pt idx="1">
                  <c:v>0.753599999999999</c:v>
                </c:pt>
                <c:pt idx="2">
                  <c:v>0.809399999999998</c:v>
                </c:pt>
                <c:pt idx="3">
                  <c:v>0.571799999999998</c:v>
                </c:pt>
                <c:pt idx="4">
                  <c:v>0.344999999999999</c:v>
                </c:pt>
                <c:pt idx="5">
                  <c:v>0.362399999999999</c:v>
                </c:pt>
                <c:pt idx="6">
                  <c:v>0.590999999999999</c:v>
                </c:pt>
                <c:pt idx="7">
                  <c:v>0.831</c:v>
                </c:pt>
                <c:pt idx="8">
                  <c:v>0.9666</c:v>
                </c:pt>
                <c:pt idx="9">
                  <c:v>0.977399999999999</c:v>
                </c:pt>
                <c:pt idx="10">
                  <c:v>0.965999999999999</c:v>
                </c:pt>
                <c:pt idx="11">
                  <c:v>0.956399999999999</c:v>
                </c:pt>
                <c:pt idx="12">
                  <c:v>0.942599999999999</c:v>
                </c:pt>
                <c:pt idx="13">
                  <c:v>0.942599999999999</c:v>
                </c:pt>
                <c:pt idx="14">
                  <c:v>0.974999999999998</c:v>
                </c:pt>
                <c:pt idx="15">
                  <c:v>0.964199999999998</c:v>
                </c:pt>
                <c:pt idx="16">
                  <c:v>1.072799999999999</c:v>
                </c:pt>
                <c:pt idx="17">
                  <c:v>1.235999999999998</c:v>
                </c:pt>
                <c:pt idx="18">
                  <c:v>1.393199999999998</c:v>
                </c:pt>
                <c:pt idx="19">
                  <c:v>1.384199999999998</c:v>
                </c:pt>
                <c:pt idx="20">
                  <c:v>1.293599999999998</c:v>
                </c:pt>
                <c:pt idx="21">
                  <c:v>1.168799999999999</c:v>
                </c:pt>
              </c:numCache>
            </c:numRef>
          </c:yVal>
          <c:smooth val="1"/>
        </c:ser>
        <c:ser>
          <c:idx val="7"/>
          <c:order val="7"/>
          <c:tx>
            <c:v>15-Feb</c:v>
          </c:tx>
          <c:xVal>
            <c:numRef>
              <c:f>'Final Calc '!$B$72:$B$93</c:f>
              <c:numCache>
                <c:formatCode>General</c:formatCode>
                <c:ptCount val="22"/>
                <c:pt idx="0">
                  <c:v>52.0</c:v>
                </c:pt>
                <c:pt idx="1">
                  <c:v>50.0</c:v>
                </c:pt>
                <c:pt idx="2">
                  <c:v>48.0</c:v>
                </c:pt>
                <c:pt idx="3">
                  <c:v>46.0</c:v>
                </c:pt>
                <c:pt idx="4">
                  <c:v>44.0</c:v>
                </c:pt>
                <c:pt idx="5">
                  <c:v>42.0</c:v>
                </c:pt>
                <c:pt idx="6">
                  <c:v>40.0</c:v>
                </c:pt>
                <c:pt idx="7">
                  <c:v>38.0</c:v>
                </c:pt>
                <c:pt idx="8">
                  <c:v>36.0</c:v>
                </c:pt>
                <c:pt idx="9">
                  <c:v>34.0</c:v>
                </c:pt>
                <c:pt idx="10">
                  <c:v>32.0</c:v>
                </c:pt>
                <c:pt idx="11">
                  <c:v>30.0</c:v>
                </c:pt>
                <c:pt idx="12">
                  <c:v>28.0</c:v>
                </c:pt>
                <c:pt idx="13">
                  <c:v>26.0</c:v>
                </c:pt>
                <c:pt idx="14">
                  <c:v>24.0</c:v>
                </c:pt>
                <c:pt idx="15">
                  <c:v>22.0</c:v>
                </c:pt>
                <c:pt idx="16">
                  <c:v>20.0</c:v>
                </c:pt>
                <c:pt idx="17">
                  <c:v>18.0</c:v>
                </c:pt>
                <c:pt idx="18">
                  <c:v>16.0</c:v>
                </c:pt>
                <c:pt idx="19">
                  <c:v>14.0</c:v>
                </c:pt>
                <c:pt idx="20">
                  <c:v>12.0</c:v>
                </c:pt>
                <c:pt idx="21">
                  <c:v>10.0</c:v>
                </c:pt>
              </c:numCache>
            </c:numRef>
          </c:xVal>
          <c:yVal>
            <c:numRef>
              <c:f>'Final Calc '!$J$72:$J$93</c:f>
              <c:numCache>
                <c:formatCode>General</c:formatCode>
                <c:ptCount val="22"/>
                <c:pt idx="0">
                  <c:v>0.5556</c:v>
                </c:pt>
                <c:pt idx="1">
                  <c:v>0.7128</c:v>
                </c:pt>
                <c:pt idx="2">
                  <c:v>0.7896</c:v>
                </c:pt>
                <c:pt idx="3">
                  <c:v>0.460799999999999</c:v>
                </c:pt>
                <c:pt idx="4">
                  <c:v>0.196199999999999</c:v>
                </c:pt>
                <c:pt idx="5">
                  <c:v>0.152399999999998</c:v>
                </c:pt>
                <c:pt idx="6">
                  <c:v>0.335999999999999</c:v>
                </c:pt>
                <c:pt idx="7">
                  <c:v>0.546599999999998</c:v>
                </c:pt>
                <c:pt idx="8">
                  <c:v>0.638999999999998</c:v>
                </c:pt>
                <c:pt idx="9">
                  <c:v>0.673199999999998</c:v>
                </c:pt>
                <c:pt idx="10">
                  <c:v>0.656399999999998</c:v>
                </c:pt>
                <c:pt idx="11">
                  <c:v>0.622799999999998</c:v>
                </c:pt>
                <c:pt idx="12">
                  <c:v>0.617399999999998</c:v>
                </c:pt>
                <c:pt idx="13">
                  <c:v>0.619199999999998</c:v>
                </c:pt>
                <c:pt idx="14">
                  <c:v>0.653399999999998</c:v>
                </c:pt>
                <c:pt idx="15">
                  <c:v>0.600599999999998</c:v>
                </c:pt>
                <c:pt idx="16">
                  <c:v>0.760199999999999</c:v>
                </c:pt>
                <c:pt idx="17">
                  <c:v>0.9534</c:v>
                </c:pt>
                <c:pt idx="18">
                  <c:v>1.135200000000001</c:v>
                </c:pt>
                <c:pt idx="19">
                  <c:v>1.137600000000001</c:v>
                </c:pt>
                <c:pt idx="20">
                  <c:v>1.044</c:v>
                </c:pt>
                <c:pt idx="21">
                  <c:v>0.8832</c:v>
                </c:pt>
              </c:numCache>
            </c:numRef>
          </c:yVal>
          <c:smooth val="1"/>
        </c:ser>
        <c:ser>
          <c:idx val="8"/>
          <c:order val="8"/>
          <c:tx>
            <c:v>15-Mar</c:v>
          </c:tx>
          <c:xVal>
            <c:numRef>
              <c:f>'Final Calc '!$B$72:$B$93</c:f>
              <c:numCache>
                <c:formatCode>General</c:formatCode>
                <c:ptCount val="22"/>
                <c:pt idx="0">
                  <c:v>52.0</c:v>
                </c:pt>
                <c:pt idx="1">
                  <c:v>50.0</c:v>
                </c:pt>
                <c:pt idx="2">
                  <c:v>48.0</c:v>
                </c:pt>
                <c:pt idx="3">
                  <c:v>46.0</c:v>
                </c:pt>
                <c:pt idx="4">
                  <c:v>44.0</c:v>
                </c:pt>
                <c:pt idx="5">
                  <c:v>42.0</c:v>
                </c:pt>
                <c:pt idx="6">
                  <c:v>40.0</c:v>
                </c:pt>
                <c:pt idx="7">
                  <c:v>38.0</c:v>
                </c:pt>
                <c:pt idx="8">
                  <c:v>36.0</c:v>
                </c:pt>
                <c:pt idx="9">
                  <c:v>34.0</c:v>
                </c:pt>
                <c:pt idx="10">
                  <c:v>32.0</c:v>
                </c:pt>
                <c:pt idx="11">
                  <c:v>30.0</c:v>
                </c:pt>
                <c:pt idx="12">
                  <c:v>28.0</c:v>
                </c:pt>
                <c:pt idx="13">
                  <c:v>26.0</c:v>
                </c:pt>
                <c:pt idx="14">
                  <c:v>24.0</c:v>
                </c:pt>
                <c:pt idx="15">
                  <c:v>22.0</c:v>
                </c:pt>
                <c:pt idx="16">
                  <c:v>20.0</c:v>
                </c:pt>
                <c:pt idx="17">
                  <c:v>18.0</c:v>
                </c:pt>
                <c:pt idx="18">
                  <c:v>16.0</c:v>
                </c:pt>
                <c:pt idx="19">
                  <c:v>14.0</c:v>
                </c:pt>
                <c:pt idx="20">
                  <c:v>12.0</c:v>
                </c:pt>
                <c:pt idx="21">
                  <c:v>10.0</c:v>
                </c:pt>
              </c:numCache>
            </c:numRef>
          </c:xVal>
          <c:yVal>
            <c:numRef>
              <c:f>'Final Calc '!$K$72:$K$93</c:f>
              <c:numCache>
                <c:formatCode>General</c:formatCode>
                <c:ptCount val="22"/>
                <c:pt idx="0">
                  <c:v>0.278400000000003</c:v>
                </c:pt>
                <c:pt idx="1">
                  <c:v>0.458400000000003</c:v>
                </c:pt>
                <c:pt idx="2">
                  <c:v>0.559800000000003</c:v>
                </c:pt>
                <c:pt idx="3">
                  <c:v>0.271200000000002</c:v>
                </c:pt>
                <c:pt idx="4">
                  <c:v>-0.134399999999998</c:v>
                </c:pt>
                <c:pt idx="5">
                  <c:v>-0.368399999999998</c:v>
                </c:pt>
                <c:pt idx="6">
                  <c:v>-0.232199999999999</c:v>
                </c:pt>
                <c:pt idx="7">
                  <c:v>0.0180000000000007</c:v>
                </c:pt>
                <c:pt idx="8">
                  <c:v>0.1782</c:v>
                </c:pt>
                <c:pt idx="9">
                  <c:v>0.249600000000001</c:v>
                </c:pt>
                <c:pt idx="10">
                  <c:v>0.249000000000001</c:v>
                </c:pt>
                <c:pt idx="11">
                  <c:v>0.125999999999999</c:v>
                </c:pt>
                <c:pt idx="12">
                  <c:v>0.1266</c:v>
                </c:pt>
                <c:pt idx="13">
                  <c:v>0.1332</c:v>
                </c:pt>
                <c:pt idx="14">
                  <c:v>0.178800000000001</c:v>
                </c:pt>
                <c:pt idx="15">
                  <c:v>0.131400000000001</c:v>
                </c:pt>
                <c:pt idx="16">
                  <c:v>0.247200000000001</c:v>
                </c:pt>
                <c:pt idx="17">
                  <c:v>0.520200000000001</c:v>
                </c:pt>
                <c:pt idx="18">
                  <c:v>0.768000000000001</c:v>
                </c:pt>
                <c:pt idx="19">
                  <c:v>0.783</c:v>
                </c:pt>
                <c:pt idx="20">
                  <c:v>0.6852</c:v>
                </c:pt>
                <c:pt idx="21">
                  <c:v>0.613200000000001</c:v>
                </c:pt>
              </c:numCache>
            </c:numRef>
          </c:yVal>
          <c:smooth val="1"/>
        </c:ser>
        <c:ser>
          <c:idx val="9"/>
          <c:order val="9"/>
          <c:tx>
            <c:v>15-Apr</c:v>
          </c:tx>
          <c:xVal>
            <c:numRef>
              <c:f>'Final Calc '!$B$72:$B$93</c:f>
              <c:numCache>
                <c:formatCode>General</c:formatCode>
                <c:ptCount val="22"/>
                <c:pt idx="0">
                  <c:v>52.0</c:v>
                </c:pt>
                <c:pt idx="1">
                  <c:v>50.0</c:v>
                </c:pt>
                <c:pt idx="2">
                  <c:v>48.0</c:v>
                </c:pt>
                <c:pt idx="3">
                  <c:v>46.0</c:v>
                </c:pt>
                <c:pt idx="4">
                  <c:v>44.0</c:v>
                </c:pt>
                <c:pt idx="5">
                  <c:v>42.0</c:v>
                </c:pt>
                <c:pt idx="6">
                  <c:v>40.0</c:v>
                </c:pt>
                <c:pt idx="7">
                  <c:v>38.0</c:v>
                </c:pt>
                <c:pt idx="8">
                  <c:v>36.0</c:v>
                </c:pt>
                <c:pt idx="9">
                  <c:v>34.0</c:v>
                </c:pt>
                <c:pt idx="10">
                  <c:v>32.0</c:v>
                </c:pt>
                <c:pt idx="11">
                  <c:v>30.0</c:v>
                </c:pt>
                <c:pt idx="12">
                  <c:v>28.0</c:v>
                </c:pt>
                <c:pt idx="13">
                  <c:v>26.0</c:v>
                </c:pt>
                <c:pt idx="14">
                  <c:v>24.0</c:v>
                </c:pt>
                <c:pt idx="15">
                  <c:v>22.0</c:v>
                </c:pt>
                <c:pt idx="16">
                  <c:v>20.0</c:v>
                </c:pt>
                <c:pt idx="17">
                  <c:v>18.0</c:v>
                </c:pt>
                <c:pt idx="18">
                  <c:v>16.0</c:v>
                </c:pt>
                <c:pt idx="19">
                  <c:v>14.0</c:v>
                </c:pt>
                <c:pt idx="20">
                  <c:v>12.0</c:v>
                </c:pt>
                <c:pt idx="21">
                  <c:v>10.0</c:v>
                </c:pt>
              </c:numCache>
            </c:numRef>
          </c:xVal>
          <c:yVal>
            <c:numRef>
              <c:f>'Final Calc '!$L$72:$L$93</c:f>
              <c:numCache>
                <c:formatCode>General</c:formatCode>
                <c:ptCount val="22"/>
                <c:pt idx="0">
                  <c:v>0.51</c:v>
                </c:pt>
                <c:pt idx="1">
                  <c:v>0.7242</c:v>
                </c:pt>
                <c:pt idx="2">
                  <c:v>0.832199999999999</c:v>
                </c:pt>
                <c:pt idx="3">
                  <c:v>0.544799999999999</c:v>
                </c:pt>
                <c:pt idx="4">
                  <c:v>0.116399999999999</c:v>
                </c:pt>
                <c:pt idx="5">
                  <c:v>-0.139200000000001</c:v>
                </c:pt>
                <c:pt idx="6">
                  <c:v>0.0509999999999984</c:v>
                </c:pt>
                <c:pt idx="7">
                  <c:v>0.207599999999998</c:v>
                </c:pt>
                <c:pt idx="8">
                  <c:v>0.266999999999998</c:v>
                </c:pt>
                <c:pt idx="9">
                  <c:v>0.283799999999998</c:v>
                </c:pt>
                <c:pt idx="10">
                  <c:v>0.265799999999999</c:v>
                </c:pt>
                <c:pt idx="11">
                  <c:v>0.245999999999999</c:v>
                </c:pt>
                <c:pt idx="12">
                  <c:v>0.218399999999999</c:v>
                </c:pt>
                <c:pt idx="13">
                  <c:v>0.2226</c:v>
                </c:pt>
                <c:pt idx="14">
                  <c:v>0.2706</c:v>
                </c:pt>
                <c:pt idx="15">
                  <c:v>0.222</c:v>
                </c:pt>
                <c:pt idx="16">
                  <c:v>0.3744</c:v>
                </c:pt>
                <c:pt idx="17">
                  <c:v>0.6564</c:v>
                </c:pt>
                <c:pt idx="18">
                  <c:v>0.897600000000001</c:v>
                </c:pt>
                <c:pt idx="19">
                  <c:v>0.927</c:v>
                </c:pt>
                <c:pt idx="20">
                  <c:v>0.8268</c:v>
                </c:pt>
                <c:pt idx="21">
                  <c:v>0.652200000000001</c:v>
                </c:pt>
              </c:numCache>
            </c:numRef>
          </c:yVal>
          <c:smooth val="1"/>
        </c:ser>
        <c:ser>
          <c:idx val="10"/>
          <c:order val="10"/>
          <c:tx>
            <c:v>15-May</c:v>
          </c:tx>
          <c:xVal>
            <c:numRef>
              <c:f>'Final Calc '!$B$72:$B$93</c:f>
              <c:numCache>
                <c:formatCode>General</c:formatCode>
                <c:ptCount val="22"/>
                <c:pt idx="0">
                  <c:v>52.0</c:v>
                </c:pt>
                <c:pt idx="1">
                  <c:v>50.0</c:v>
                </c:pt>
                <c:pt idx="2">
                  <c:v>48.0</c:v>
                </c:pt>
                <c:pt idx="3">
                  <c:v>46.0</c:v>
                </c:pt>
                <c:pt idx="4">
                  <c:v>44.0</c:v>
                </c:pt>
                <c:pt idx="5">
                  <c:v>42.0</c:v>
                </c:pt>
                <c:pt idx="6">
                  <c:v>40.0</c:v>
                </c:pt>
                <c:pt idx="7">
                  <c:v>38.0</c:v>
                </c:pt>
                <c:pt idx="8">
                  <c:v>36.0</c:v>
                </c:pt>
                <c:pt idx="9">
                  <c:v>34.0</c:v>
                </c:pt>
                <c:pt idx="10">
                  <c:v>32.0</c:v>
                </c:pt>
                <c:pt idx="11">
                  <c:v>30.0</c:v>
                </c:pt>
                <c:pt idx="12">
                  <c:v>28.0</c:v>
                </c:pt>
                <c:pt idx="13">
                  <c:v>26.0</c:v>
                </c:pt>
                <c:pt idx="14">
                  <c:v>24.0</c:v>
                </c:pt>
                <c:pt idx="15">
                  <c:v>22.0</c:v>
                </c:pt>
                <c:pt idx="16">
                  <c:v>20.0</c:v>
                </c:pt>
                <c:pt idx="17">
                  <c:v>18.0</c:v>
                </c:pt>
                <c:pt idx="18">
                  <c:v>16.0</c:v>
                </c:pt>
                <c:pt idx="19">
                  <c:v>14.0</c:v>
                </c:pt>
                <c:pt idx="20">
                  <c:v>12.0</c:v>
                </c:pt>
                <c:pt idx="21">
                  <c:v>10.0</c:v>
                </c:pt>
              </c:numCache>
            </c:numRef>
          </c:xVal>
          <c:yVal>
            <c:numRef>
              <c:f>'Final Calc '!$M$72:$M$93</c:f>
              <c:numCache>
                <c:formatCode>General</c:formatCode>
                <c:ptCount val="22"/>
                <c:pt idx="0">
                  <c:v>0.601200000000004</c:v>
                </c:pt>
                <c:pt idx="1">
                  <c:v>0.721800000000004</c:v>
                </c:pt>
                <c:pt idx="2">
                  <c:v>0.861000000000002</c:v>
                </c:pt>
                <c:pt idx="3">
                  <c:v>0.612600000000002</c:v>
                </c:pt>
                <c:pt idx="4">
                  <c:v>0.152400000000004</c:v>
                </c:pt>
                <c:pt idx="5">
                  <c:v>-0.154199999999996</c:v>
                </c:pt>
                <c:pt idx="6">
                  <c:v>-0.0905999999999967</c:v>
                </c:pt>
                <c:pt idx="7">
                  <c:v>0.151800000000003</c:v>
                </c:pt>
                <c:pt idx="8">
                  <c:v>0.288600000000002</c:v>
                </c:pt>
                <c:pt idx="9">
                  <c:v>0.321000000000002</c:v>
                </c:pt>
                <c:pt idx="10">
                  <c:v>0.304200000000002</c:v>
                </c:pt>
                <c:pt idx="11">
                  <c:v>0.204000000000001</c:v>
                </c:pt>
                <c:pt idx="12">
                  <c:v>0.2376</c:v>
                </c:pt>
                <c:pt idx="13">
                  <c:v>0.244200000000001</c:v>
                </c:pt>
                <c:pt idx="14">
                  <c:v>0.3024</c:v>
                </c:pt>
                <c:pt idx="15">
                  <c:v>0.2538</c:v>
                </c:pt>
                <c:pt idx="16">
                  <c:v>0.469200000000001</c:v>
                </c:pt>
                <c:pt idx="17">
                  <c:v>0.6942</c:v>
                </c:pt>
                <c:pt idx="18">
                  <c:v>0.9726</c:v>
                </c:pt>
                <c:pt idx="19">
                  <c:v>1.007399999999998</c:v>
                </c:pt>
                <c:pt idx="20">
                  <c:v>0.926399999999999</c:v>
                </c:pt>
                <c:pt idx="21">
                  <c:v>0.8058</c:v>
                </c:pt>
              </c:numCache>
            </c:numRef>
          </c:yVal>
          <c:smooth val="1"/>
        </c:ser>
        <c:ser>
          <c:idx val="11"/>
          <c:order val="11"/>
          <c:tx>
            <c:v>15-Jun</c:v>
          </c:tx>
          <c:xVal>
            <c:numRef>
              <c:f>'Final Calc '!$B$72:$B$93</c:f>
              <c:numCache>
                <c:formatCode>General</c:formatCode>
                <c:ptCount val="22"/>
                <c:pt idx="0">
                  <c:v>52.0</c:v>
                </c:pt>
                <c:pt idx="1">
                  <c:v>50.0</c:v>
                </c:pt>
                <c:pt idx="2">
                  <c:v>48.0</c:v>
                </c:pt>
                <c:pt idx="3">
                  <c:v>46.0</c:v>
                </c:pt>
                <c:pt idx="4">
                  <c:v>44.0</c:v>
                </c:pt>
                <c:pt idx="5">
                  <c:v>42.0</c:v>
                </c:pt>
                <c:pt idx="6">
                  <c:v>40.0</c:v>
                </c:pt>
                <c:pt idx="7">
                  <c:v>38.0</c:v>
                </c:pt>
                <c:pt idx="8">
                  <c:v>36.0</c:v>
                </c:pt>
                <c:pt idx="9">
                  <c:v>34.0</c:v>
                </c:pt>
                <c:pt idx="10">
                  <c:v>32.0</c:v>
                </c:pt>
                <c:pt idx="11">
                  <c:v>30.0</c:v>
                </c:pt>
                <c:pt idx="12">
                  <c:v>28.0</c:v>
                </c:pt>
                <c:pt idx="13">
                  <c:v>26.0</c:v>
                </c:pt>
                <c:pt idx="14">
                  <c:v>24.0</c:v>
                </c:pt>
                <c:pt idx="15">
                  <c:v>22.0</c:v>
                </c:pt>
                <c:pt idx="16">
                  <c:v>20.0</c:v>
                </c:pt>
                <c:pt idx="17">
                  <c:v>18.0</c:v>
                </c:pt>
                <c:pt idx="18">
                  <c:v>16.0</c:v>
                </c:pt>
                <c:pt idx="19">
                  <c:v>14.0</c:v>
                </c:pt>
                <c:pt idx="20">
                  <c:v>12.0</c:v>
                </c:pt>
                <c:pt idx="21">
                  <c:v>10.0</c:v>
                </c:pt>
              </c:numCache>
            </c:numRef>
          </c:xVal>
          <c:yVal>
            <c:numRef>
              <c:f>'Final Calc '!$N$72:$N$93</c:f>
              <c:numCache>
                <c:formatCode>General</c:formatCode>
                <c:ptCount val="22"/>
                <c:pt idx="0">
                  <c:v>0.720600000000001</c:v>
                </c:pt>
                <c:pt idx="1">
                  <c:v>0.849600000000001</c:v>
                </c:pt>
                <c:pt idx="2">
                  <c:v>1.0044</c:v>
                </c:pt>
                <c:pt idx="3">
                  <c:v>0.770999999999999</c:v>
                </c:pt>
                <c:pt idx="4">
                  <c:v>0.318</c:v>
                </c:pt>
                <c:pt idx="5">
                  <c:v>-0.0449999999999999</c:v>
                </c:pt>
                <c:pt idx="6">
                  <c:v>0.151199999999999</c:v>
                </c:pt>
                <c:pt idx="7">
                  <c:v>0.412799999999999</c:v>
                </c:pt>
                <c:pt idx="8">
                  <c:v>0.502799999999999</c:v>
                </c:pt>
                <c:pt idx="9">
                  <c:v>0.533399999999999</c:v>
                </c:pt>
                <c:pt idx="10">
                  <c:v>0.529199999999999</c:v>
                </c:pt>
                <c:pt idx="11">
                  <c:v>0.446999999999999</c:v>
                </c:pt>
                <c:pt idx="12">
                  <c:v>0.4398</c:v>
                </c:pt>
                <c:pt idx="13">
                  <c:v>0.447000000000001</c:v>
                </c:pt>
                <c:pt idx="14">
                  <c:v>0.507</c:v>
                </c:pt>
                <c:pt idx="15">
                  <c:v>0.4362</c:v>
                </c:pt>
                <c:pt idx="16">
                  <c:v>0.610200000000001</c:v>
                </c:pt>
                <c:pt idx="17">
                  <c:v>0.891600000000001</c:v>
                </c:pt>
                <c:pt idx="18">
                  <c:v>1.1622</c:v>
                </c:pt>
                <c:pt idx="19">
                  <c:v>1.1862</c:v>
                </c:pt>
                <c:pt idx="20">
                  <c:v>1.101599999999999</c:v>
                </c:pt>
                <c:pt idx="21">
                  <c:v>1.028399999999999</c:v>
                </c:pt>
              </c:numCache>
            </c:numRef>
          </c:yVal>
          <c:smooth val="1"/>
        </c:ser>
        <c:ser>
          <c:idx val="12"/>
          <c:order val="12"/>
          <c:tx>
            <c:v>15-Jul</c:v>
          </c:tx>
          <c:xVal>
            <c:numRef>
              <c:f>'Final Calc '!$B$72:$B$93</c:f>
              <c:numCache>
                <c:formatCode>General</c:formatCode>
                <c:ptCount val="22"/>
                <c:pt idx="0">
                  <c:v>52.0</c:v>
                </c:pt>
                <c:pt idx="1">
                  <c:v>50.0</c:v>
                </c:pt>
                <c:pt idx="2">
                  <c:v>48.0</c:v>
                </c:pt>
                <c:pt idx="3">
                  <c:v>46.0</c:v>
                </c:pt>
                <c:pt idx="4">
                  <c:v>44.0</c:v>
                </c:pt>
                <c:pt idx="5">
                  <c:v>42.0</c:v>
                </c:pt>
                <c:pt idx="6">
                  <c:v>40.0</c:v>
                </c:pt>
                <c:pt idx="7">
                  <c:v>38.0</c:v>
                </c:pt>
                <c:pt idx="8">
                  <c:v>36.0</c:v>
                </c:pt>
                <c:pt idx="9">
                  <c:v>34.0</c:v>
                </c:pt>
                <c:pt idx="10">
                  <c:v>32.0</c:v>
                </c:pt>
                <c:pt idx="11">
                  <c:v>30.0</c:v>
                </c:pt>
                <c:pt idx="12">
                  <c:v>28.0</c:v>
                </c:pt>
                <c:pt idx="13">
                  <c:v>26.0</c:v>
                </c:pt>
                <c:pt idx="14">
                  <c:v>24.0</c:v>
                </c:pt>
                <c:pt idx="15">
                  <c:v>22.0</c:v>
                </c:pt>
                <c:pt idx="16">
                  <c:v>20.0</c:v>
                </c:pt>
                <c:pt idx="17">
                  <c:v>18.0</c:v>
                </c:pt>
                <c:pt idx="18">
                  <c:v>16.0</c:v>
                </c:pt>
                <c:pt idx="19">
                  <c:v>14.0</c:v>
                </c:pt>
                <c:pt idx="20">
                  <c:v>12.0</c:v>
                </c:pt>
                <c:pt idx="21">
                  <c:v>10.0</c:v>
                </c:pt>
              </c:numCache>
            </c:numRef>
          </c:xVal>
          <c:yVal>
            <c:numRef>
              <c:f>'Final Calc '!$O$72:$O$93</c:f>
              <c:numCache>
                <c:formatCode>General</c:formatCode>
                <c:ptCount val="22"/>
                <c:pt idx="0">
                  <c:v>0.598200000000004</c:v>
                </c:pt>
                <c:pt idx="1">
                  <c:v>0.876600000000004</c:v>
                </c:pt>
                <c:pt idx="2">
                  <c:v>1.074600000000004</c:v>
                </c:pt>
                <c:pt idx="3">
                  <c:v>0.862200000000003</c:v>
                </c:pt>
                <c:pt idx="4">
                  <c:v>0.513600000000004</c:v>
                </c:pt>
                <c:pt idx="5">
                  <c:v>0.375600000000004</c:v>
                </c:pt>
                <c:pt idx="6">
                  <c:v>0.618600000000003</c:v>
                </c:pt>
                <c:pt idx="7">
                  <c:v>0.850800000000001</c:v>
                </c:pt>
                <c:pt idx="8">
                  <c:v>0.940800000000001</c:v>
                </c:pt>
                <c:pt idx="9">
                  <c:v>0.957600000000001</c:v>
                </c:pt>
                <c:pt idx="10">
                  <c:v>0.961200000000002</c:v>
                </c:pt>
                <c:pt idx="11">
                  <c:v>0.912000000000001</c:v>
                </c:pt>
                <c:pt idx="12">
                  <c:v>0.898200000000001</c:v>
                </c:pt>
                <c:pt idx="13">
                  <c:v>0.912600000000001</c:v>
                </c:pt>
                <c:pt idx="14">
                  <c:v>0.967800000000001</c:v>
                </c:pt>
                <c:pt idx="15">
                  <c:v>0.909000000000001</c:v>
                </c:pt>
                <c:pt idx="16">
                  <c:v>1.0524</c:v>
                </c:pt>
                <c:pt idx="17">
                  <c:v>1.264800000000001</c:v>
                </c:pt>
                <c:pt idx="18">
                  <c:v>1.500000000000002</c:v>
                </c:pt>
                <c:pt idx="19">
                  <c:v>1.4724</c:v>
                </c:pt>
                <c:pt idx="20">
                  <c:v>1.397400000000001</c:v>
                </c:pt>
                <c:pt idx="21">
                  <c:v>1.023600000000002</c:v>
                </c:pt>
              </c:numCache>
            </c:numRef>
          </c:yVal>
          <c:smooth val="1"/>
        </c:ser>
        <c:ser>
          <c:idx val="13"/>
          <c:order val="13"/>
          <c:tx>
            <c:v>15-Aug</c:v>
          </c:tx>
          <c:xVal>
            <c:numRef>
              <c:f>'Final Calc '!$B$72:$B$93</c:f>
              <c:numCache>
                <c:formatCode>General</c:formatCode>
                <c:ptCount val="22"/>
                <c:pt idx="0">
                  <c:v>52.0</c:v>
                </c:pt>
                <c:pt idx="1">
                  <c:v>50.0</c:v>
                </c:pt>
                <c:pt idx="2">
                  <c:v>48.0</c:v>
                </c:pt>
                <c:pt idx="3">
                  <c:v>46.0</c:v>
                </c:pt>
                <c:pt idx="4">
                  <c:v>44.0</c:v>
                </c:pt>
                <c:pt idx="5">
                  <c:v>42.0</c:v>
                </c:pt>
                <c:pt idx="6">
                  <c:v>40.0</c:v>
                </c:pt>
                <c:pt idx="7">
                  <c:v>38.0</c:v>
                </c:pt>
                <c:pt idx="8">
                  <c:v>36.0</c:v>
                </c:pt>
                <c:pt idx="9">
                  <c:v>34.0</c:v>
                </c:pt>
                <c:pt idx="10">
                  <c:v>32.0</c:v>
                </c:pt>
                <c:pt idx="11">
                  <c:v>30.0</c:v>
                </c:pt>
                <c:pt idx="12">
                  <c:v>28.0</c:v>
                </c:pt>
                <c:pt idx="13">
                  <c:v>26.0</c:v>
                </c:pt>
                <c:pt idx="14">
                  <c:v>24.0</c:v>
                </c:pt>
                <c:pt idx="15">
                  <c:v>22.0</c:v>
                </c:pt>
                <c:pt idx="16">
                  <c:v>20.0</c:v>
                </c:pt>
                <c:pt idx="17">
                  <c:v>18.0</c:v>
                </c:pt>
                <c:pt idx="18">
                  <c:v>16.0</c:v>
                </c:pt>
                <c:pt idx="19">
                  <c:v>14.0</c:v>
                </c:pt>
                <c:pt idx="20">
                  <c:v>12.0</c:v>
                </c:pt>
                <c:pt idx="21">
                  <c:v>10.0</c:v>
                </c:pt>
              </c:numCache>
            </c:numRef>
          </c:xVal>
          <c:yVal>
            <c:numRef>
              <c:f>'Final Calc '!$P$72:$P$93</c:f>
              <c:numCache>
                <c:formatCode>General</c:formatCode>
                <c:ptCount val="22"/>
                <c:pt idx="0">
                  <c:v>0.182400000000001</c:v>
                </c:pt>
                <c:pt idx="1">
                  <c:v>0.495600000000001</c:v>
                </c:pt>
                <c:pt idx="2">
                  <c:v>0.709800000000001</c:v>
                </c:pt>
                <c:pt idx="3">
                  <c:v>0.504000000000001</c:v>
                </c:pt>
                <c:pt idx="4">
                  <c:v>0.247800000000002</c:v>
                </c:pt>
                <c:pt idx="5">
                  <c:v>0.388800000000002</c:v>
                </c:pt>
                <c:pt idx="6">
                  <c:v>0.801600000000001</c:v>
                </c:pt>
                <c:pt idx="7">
                  <c:v>1.0542</c:v>
                </c:pt>
                <c:pt idx="8">
                  <c:v>1.067999999999999</c:v>
                </c:pt>
                <c:pt idx="9">
                  <c:v>1.083599999999999</c:v>
                </c:pt>
                <c:pt idx="10">
                  <c:v>1.092599999999999</c:v>
                </c:pt>
                <c:pt idx="11">
                  <c:v>1.0482</c:v>
                </c:pt>
                <c:pt idx="12">
                  <c:v>1.0458</c:v>
                </c:pt>
                <c:pt idx="13">
                  <c:v>1.051199999999999</c:v>
                </c:pt>
                <c:pt idx="14">
                  <c:v>1.1106</c:v>
                </c:pt>
                <c:pt idx="15">
                  <c:v>1.052999999999999</c:v>
                </c:pt>
                <c:pt idx="16">
                  <c:v>1.167</c:v>
                </c:pt>
                <c:pt idx="17">
                  <c:v>1.256399999999999</c:v>
                </c:pt>
                <c:pt idx="18">
                  <c:v>1.3878</c:v>
                </c:pt>
                <c:pt idx="19">
                  <c:v>1.340999999999999</c:v>
                </c:pt>
                <c:pt idx="20">
                  <c:v>1.2684</c:v>
                </c:pt>
                <c:pt idx="21">
                  <c:v>1.042799999999999</c:v>
                </c:pt>
              </c:numCache>
            </c:numRef>
          </c:yVal>
          <c:smooth val="1"/>
        </c:ser>
        <c:ser>
          <c:idx val="14"/>
          <c:order val="14"/>
          <c:tx>
            <c:v>15-Sep</c:v>
          </c:tx>
          <c:xVal>
            <c:numRef>
              <c:f>'Final Calc '!$B$72:$B$93</c:f>
              <c:numCache>
                <c:formatCode>General</c:formatCode>
                <c:ptCount val="22"/>
                <c:pt idx="0">
                  <c:v>52.0</c:v>
                </c:pt>
                <c:pt idx="1">
                  <c:v>50.0</c:v>
                </c:pt>
                <c:pt idx="2">
                  <c:v>48.0</c:v>
                </c:pt>
                <c:pt idx="3">
                  <c:v>46.0</c:v>
                </c:pt>
                <c:pt idx="4">
                  <c:v>44.0</c:v>
                </c:pt>
                <c:pt idx="5">
                  <c:v>42.0</c:v>
                </c:pt>
                <c:pt idx="6">
                  <c:v>40.0</c:v>
                </c:pt>
                <c:pt idx="7">
                  <c:v>38.0</c:v>
                </c:pt>
                <c:pt idx="8">
                  <c:v>36.0</c:v>
                </c:pt>
                <c:pt idx="9">
                  <c:v>34.0</c:v>
                </c:pt>
                <c:pt idx="10">
                  <c:v>32.0</c:v>
                </c:pt>
                <c:pt idx="11">
                  <c:v>30.0</c:v>
                </c:pt>
                <c:pt idx="12">
                  <c:v>28.0</c:v>
                </c:pt>
                <c:pt idx="13">
                  <c:v>26.0</c:v>
                </c:pt>
                <c:pt idx="14">
                  <c:v>24.0</c:v>
                </c:pt>
                <c:pt idx="15">
                  <c:v>22.0</c:v>
                </c:pt>
                <c:pt idx="16">
                  <c:v>20.0</c:v>
                </c:pt>
                <c:pt idx="17">
                  <c:v>18.0</c:v>
                </c:pt>
                <c:pt idx="18">
                  <c:v>16.0</c:v>
                </c:pt>
                <c:pt idx="19">
                  <c:v>14.0</c:v>
                </c:pt>
                <c:pt idx="20">
                  <c:v>12.0</c:v>
                </c:pt>
                <c:pt idx="21">
                  <c:v>10.0</c:v>
                </c:pt>
              </c:numCache>
            </c:numRef>
          </c:xVal>
          <c:yVal>
            <c:numRef>
              <c:f>'Final Calc '!$Q$72:$Q$93</c:f>
              <c:numCache>
                <c:formatCode>General</c:formatCode>
                <c:ptCount val="22"/>
                <c:pt idx="0">
                  <c:v>0.211800000000004</c:v>
                </c:pt>
                <c:pt idx="1">
                  <c:v>0.504600000000004</c:v>
                </c:pt>
                <c:pt idx="2">
                  <c:v>0.718200000000003</c:v>
                </c:pt>
                <c:pt idx="3">
                  <c:v>0.505200000000002</c:v>
                </c:pt>
                <c:pt idx="4">
                  <c:v>0.286800000000003</c:v>
                </c:pt>
                <c:pt idx="5">
                  <c:v>0.555600000000004</c:v>
                </c:pt>
                <c:pt idx="6">
                  <c:v>0.993000000000004</c:v>
                </c:pt>
                <c:pt idx="7">
                  <c:v>1.249800000000004</c:v>
                </c:pt>
                <c:pt idx="8">
                  <c:v>1.283400000000004</c:v>
                </c:pt>
                <c:pt idx="9">
                  <c:v>1.296000000000003</c:v>
                </c:pt>
                <c:pt idx="10">
                  <c:v>1.317000000000004</c:v>
                </c:pt>
                <c:pt idx="11">
                  <c:v>1.275600000000002</c:v>
                </c:pt>
                <c:pt idx="12">
                  <c:v>1.262400000000003</c:v>
                </c:pt>
                <c:pt idx="13">
                  <c:v>1.270200000000003</c:v>
                </c:pt>
                <c:pt idx="14">
                  <c:v>1.329000000000002</c:v>
                </c:pt>
                <c:pt idx="15">
                  <c:v>1.260600000000002</c:v>
                </c:pt>
                <c:pt idx="16">
                  <c:v>1.296000000000003</c:v>
                </c:pt>
                <c:pt idx="17">
                  <c:v>1.272600000000002</c:v>
                </c:pt>
                <c:pt idx="18">
                  <c:v>1.325400000000002</c:v>
                </c:pt>
                <c:pt idx="19">
                  <c:v>1.2696</c:v>
                </c:pt>
                <c:pt idx="20">
                  <c:v>1.200599999999999</c:v>
                </c:pt>
                <c:pt idx="21">
                  <c:v>0.990600000000001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3661168"/>
        <c:axId val="603664928"/>
      </c:scatterChart>
      <c:valAx>
        <c:axId val="6036611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Distance Along Pavement (ft)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603664928"/>
        <c:crosses val="autoZero"/>
        <c:crossBetween val="midCat"/>
      </c:valAx>
      <c:valAx>
        <c:axId val="603664928"/>
        <c:scaling>
          <c:orientation val="minMax"/>
          <c:max val="5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Movement (inch)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603661168"/>
        <c:crosses val="autoZero"/>
        <c:crossBetween val="midCat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/>
            </a:pPr>
            <a:r>
              <a:rPr lang="en-US" sz="1000"/>
              <a:t>Plasticity Chart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11537819136244"/>
          <c:y val="0.145523287394122"/>
          <c:w val="0.685897955937326"/>
          <c:h val="0.685413966642992"/>
        </c:manualLayout>
      </c:layout>
      <c:scatterChart>
        <c:scatterStyle val="lineMarker"/>
        <c:varyColors val="0"/>
        <c:ser>
          <c:idx val="0"/>
          <c:order val="0"/>
          <c:tx>
            <c:v>BH-1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c:spPr>
          </c:marker>
          <c:xVal>
            <c:numRef>
              <c:f>Sheet2!$D$2:$D$5</c:f>
              <c:numCache>
                <c:formatCode>General</c:formatCode>
                <c:ptCount val="4"/>
                <c:pt idx="0">
                  <c:v>50.0</c:v>
                </c:pt>
                <c:pt idx="1">
                  <c:v>60.0</c:v>
                </c:pt>
                <c:pt idx="2">
                  <c:v>72.0</c:v>
                </c:pt>
                <c:pt idx="3">
                  <c:v>64.0</c:v>
                </c:pt>
              </c:numCache>
            </c:numRef>
          </c:xVal>
          <c:yVal>
            <c:numRef>
              <c:f>Sheet2!$E$2:$E$5</c:f>
              <c:numCache>
                <c:formatCode>General</c:formatCode>
                <c:ptCount val="4"/>
                <c:pt idx="0">
                  <c:v>25.0</c:v>
                </c:pt>
                <c:pt idx="1">
                  <c:v>33.0</c:v>
                </c:pt>
                <c:pt idx="2">
                  <c:v>48.0</c:v>
                </c:pt>
                <c:pt idx="3">
                  <c:v>38.0</c:v>
                </c:pt>
              </c:numCache>
            </c:numRef>
          </c:yVal>
          <c:smooth val="0"/>
        </c:ser>
        <c:ser>
          <c:idx val="1"/>
          <c:order val="1"/>
          <c:tx>
            <c:v>BH-2</c:v>
          </c:tx>
          <c:spPr>
            <a:ln w="28575">
              <a:noFill/>
            </a:ln>
          </c:spPr>
          <c:marker>
            <c:spPr>
              <a:solidFill>
                <a:schemeClr val="bg1"/>
              </a:solidFill>
              <a:ln w="12700">
                <a:solidFill>
                  <a:sysClr val="windowText" lastClr="000000"/>
                </a:solidFill>
              </a:ln>
            </c:spPr>
          </c:marker>
          <c:xVal>
            <c:numRef>
              <c:f>Sheet2!$D$6:$D$10</c:f>
              <c:numCache>
                <c:formatCode>General</c:formatCode>
                <c:ptCount val="5"/>
                <c:pt idx="0">
                  <c:v>50.0</c:v>
                </c:pt>
                <c:pt idx="1">
                  <c:v>67.0</c:v>
                </c:pt>
                <c:pt idx="2">
                  <c:v>73.0</c:v>
                </c:pt>
                <c:pt idx="3">
                  <c:v>61.0</c:v>
                </c:pt>
                <c:pt idx="4">
                  <c:v>62.0</c:v>
                </c:pt>
              </c:numCache>
            </c:numRef>
          </c:xVal>
          <c:yVal>
            <c:numRef>
              <c:f>Sheet2!$E$6:$E$10</c:f>
              <c:numCache>
                <c:formatCode>General</c:formatCode>
                <c:ptCount val="5"/>
                <c:pt idx="0">
                  <c:v>26.0</c:v>
                </c:pt>
                <c:pt idx="1">
                  <c:v>38.0</c:v>
                </c:pt>
                <c:pt idx="2">
                  <c:v>45.0</c:v>
                </c:pt>
                <c:pt idx="3">
                  <c:v>35.0</c:v>
                </c:pt>
                <c:pt idx="4">
                  <c:v>37.0</c:v>
                </c:pt>
              </c:numCache>
            </c:numRef>
          </c:yVal>
          <c:smooth val="0"/>
        </c:ser>
        <c:ser>
          <c:idx val="2"/>
          <c:order val="2"/>
          <c:tx>
            <c:v>BH-3</c:v>
          </c:tx>
          <c:spPr>
            <a:ln w="28575">
              <a:noFill/>
            </a:ln>
          </c:spPr>
          <c:marker>
            <c:symbol val="triangle"/>
            <c:size val="7"/>
            <c:spPr>
              <a:solidFill>
                <a:schemeClr val="bg1"/>
              </a:solidFill>
              <a:ln w="12700">
                <a:solidFill>
                  <a:schemeClr val="tx1"/>
                </a:solidFill>
              </a:ln>
            </c:spPr>
          </c:marker>
          <c:xVal>
            <c:numRef>
              <c:f>Sheet2!$D$11:$D$14</c:f>
              <c:numCache>
                <c:formatCode>General</c:formatCode>
                <c:ptCount val="4"/>
                <c:pt idx="0">
                  <c:v>52.0</c:v>
                </c:pt>
                <c:pt idx="1">
                  <c:v>61.0</c:v>
                </c:pt>
                <c:pt idx="2">
                  <c:v>79.0</c:v>
                </c:pt>
                <c:pt idx="3">
                  <c:v>58.0</c:v>
                </c:pt>
              </c:numCache>
            </c:numRef>
          </c:xVal>
          <c:yVal>
            <c:numRef>
              <c:f>Sheet2!$E$11:$E$14</c:f>
              <c:numCache>
                <c:formatCode>General</c:formatCode>
                <c:ptCount val="4"/>
                <c:pt idx="0">
                  <c:v>27.0</c:v>
                </c:pt>
                <c:pt idx="1">
                  <c:v>34.0</c:v>
                </c:pt>
                <c:pt idx="2">
                  <c:v>51.0</c:v>
                </c:pt>
                <c:pt idx="3">
                  <c:v>32.0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29629440"/>
        <c:axId val="629632832"/>
      </c:scatterChart>
      <c:scatterChart>
        <c:scatterStyle val="smoothMarker"/>
        <c:varyColors val="0"/>
        <c:ser>
          <c:idx val="3"/>
          <c:order val="3"/>
          <c:tx>
            <c:v>A Line</c:v>
          </c:tx>
          <c:spPr>
            <a:ln w="1905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Sheet2!$B$19:$B$27</c:f>
              <c:numCache>
                <c:formatCode>General</c:formatCode>
                <c:ptCount val="9"/>
                <c:pt idx="0">
                  <c:v>20.0</c:v>
                </c:pt>
                <c:pt idx="1">
                  <c:v>30.0</c:v>
                </c:pt>
                <c:pt idx="2">
                  <c:v>40.0</c:v>
                </c:pt>
                <c:pt idx="3">
                  <c:v>50.0</c:v>
                </c:pt>
                <c:pt idx="4">
                  <c:v>60.0</c:v>
                </c:pt>
                <c:pt idx="5">
                  <c:v>70.0</c:v>
                </c:pt>
                <c:pt idx="6">
                  <c:v>80.0</c:v>
                </c:pt>
                <c:pt idx="7">
                  <c:v>90.0</c:v>
                </c:pt>
                <c:pt idx="8">
                  <c:v>100.0</c:v>
                </c:pt>
              </c:numCache>
            </c:numRef>
          </c:xVal>
          <c:yVal>
            <c:numRef>
              <c:f>Sheet2!$C$19:$C$27</c:f>
              <c:numCache>
                <c:formatCode>General</c:formatCode>
                <c:ptCount val="9"/>
                <c:pt idx="0">
                  <c:v>0.0</c:v>
                </c:pt>
                <c:pt idx="1">
                  <c:v>7.3</c:v>
                </c:pt>
                <c:pt idx="2">
                  <c:v>14.6</c:v>
                </c:pt>
                <c:pt idx="3">
                  <c:v>21.9</c:v>
                </c:pt>
                <c:pt idx="4">
                  <c:v>29.2</c:v>
                </c:pt>
                <c:pt idx="5">
                  <c:v>36.5</c:v>
                </c:pt>
                <c:pt idx="6">
                  <c:v>43.8</c:v>
                </c:pt>
                <c:pt idx="7">
                  <c:v>51.1</c:v>
                </c:pt>
                <c:pt idx="8">
                  <c:v>58.4</c:v>
                </c:pt>
              </c:numCache>
            </c:numRef>
          </c:yVal>
          <c:smooth val="1"/>
        </c:ser>
        <c:ser>
          <c:idx val="4"/>
          <c:order val="4"/>
          <c:tx>
            <c:v>U-Line</c:v>
          </c:tx>
          <c:spPr>
            <a:ln w="19050">
              <a:solidFill>
                <a:sysClr val="windowText" lastClr="000000"/>
              </a:solidFill>
              <a:prstDash val="dashDot"/>
            </a:ln>
          </c:spPr>
          <c:marker>
            <c:symbol val="none"/>
          </c:marker>
          <c:xVal>
            <c:numRef>
              <c:f>Sheet2!$E$19:$E$27</c:f>
              <c:numCache>
                <c:formatCode>General</c:formatCode>
                <c:ptCount val="9"/>
                <c:pt idx="0">
                  <c:v>20.0</c:v>
                </c:pt>
                <c:pt idx="1">
                  <c:v>30.0</c:v>
                </c:pt>
                <c:pt idx="2">
                  <c:v>40.0</c:v>
                </c:pt>
                <c:pt idx="3">
                  <c:v>50.0</c:v>
                </c:pt>
                <c:pt idx="4">
                  <c:v>60.0</c:v>
                </c:pt>
                <c:pt idx="5">
                  <c:v>70.0</c:v>
                </c:pt>
                <c:pt idx="6">
                  <c:v>80.0</c:v>
                </c:pt>
                <c:pt idx="7">
                  <c:v>90.0</c:v>
                </c:pt>
                <c:pt idx="8">
                  <c:v>100.0</c:v>
                </c:pt>
              </c:numCache>
            </c:numRef>
          </c:xVal>
          <c:yVal>
            <c:numRef>
              <c:f>Sheet2!$F$19:$F$27</c:f>
              <c:numCache>
                <c:formatCode>General</c:formatCode>
                <c:ptCount val="9"/>
                <c:pt idx="0">
                  <c:v>10.8</c:v>
                </c:pt>
                <c:pt idx="1">
                  <c:v>19.8</c:v>
                </c:pt>
                <c:pt idx="2">
                  <c:v>28.8</c:v>
                </c:pt>
                <c:pt idx="3">
                  <c:v>37.8</c:v>
                </c:pt>
                <c:pt idx="4">
                  <c:v>46.8</c:v>
                </c:pt>
                <c:pt idx="5">
                  <c:v>55.8</c:v>
                </c:pt>
                <c:pt idx="6">
                  <c:v>64.8</c:v>
                </c:pt>
                <c:pt idx="7">
                  <c:v>73.8</c:v>
                </c:pt>
                <c:pt idx="8">
                  <c:v>82.8</c:v>
                </c:pt>
              </c:numCache>
            </c:numRef>
          </c:yVal>
          <c:smooth val="1"/>
        </c:ser>
        <c:ser>
          <c:idx val="5"/>
          <c:order val="5"/>
          <c:tx>
            <c:v>LL-50</c:v>
          </c:tx>
          <c:spPr>
            <a:ln w="19050">
              <a:solidFill>
                <a:sysClr val="windowText" lastClr="000000"/>
              </a:solidFill>
              <a:prstDash val="sysDash"/>
            </a:ln>
          </c:spPr>
          <c:marker>
            <c:symbol val="none"/>
          </c:marker>
          <c:xVal>
            <c:numRef>
              <c:f>Sheet2!$E$32:$E$40</c:f>
              <c:numCache>
                <c:formatCode>General</c:formatCode>
                <c:ptCount val="9"/>
                <c:pt idx="0">
                  <c:v>50.0</c:v>
                </c:pt>
                <c:pt idx="1">
                  <c:v>50.0</c:v>
                </c:pt>
                <c:pt idx="2">
                  <c:v>50.0</c:v>
                </c:pt>
                <c:pt idx="3">
                  <c:v>50.0</c:v>
                </c:pt>
                <c:pt idx="4">
                  <c:v>50.0</c:v>
                </c:pt>
                <c:pt idx="5">
                  <c:v>50.0</c:v>
                </c:pt>
                <c:pt idx="6">
                  <c:v>50.0</c:v>
                </c:pt>
                <c:pt idx="7">
                  <c:v>50.0</c:v>
                </c:pt>
                <c:pt idx="8">
                  <c:v>50.0</c:v>
                </c:pt>
              </c:numCache>
            </c:numRef>
          </c:xVal>
          <c:yVal>
            <c:numRef>
              <c:f>Sheet2!$F$32:$F$40</c:f>
              <c:numCache>
                <c:formatCode>General</c:formatCode>
                <c:ptCount val="9"/>
                <c:pt idx="0">
                  <c:v>0.0</c:v>
                </c:pt>
                <c:pt idx="1">
                  <c:v>10.0</c:v>
                </c:pt>
                <c:pt idx="2">
                  <c:v>20.0</c:v>
                </c:pt>
                <c:pt idx="3">
                  <c:v>30.0</c:v>
                </c:pt>
                <c:pt idx="4">
                  <c:v>40.0</c:v>
                </c:pt>
                <c:pt idx="5">
                  <c:v>50.0</c:v>
                </c:pt>
                <c:pt idx="6">
                  <c:v>60.0</c:v>
                </c:pt>
                <c:pt idx="7">
                  <c:v>70.0</c:v>
                </c:pt>
                <c:pt idx="8">
                  <c:v>80.0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29629440"/>
        <c:axId val="629632832"/>
      </c:scatterChart>
      <c:valAx>
        <c:axId val="629629440"/>
        <c:scaling>
          <c:orientation val="minMax"/>
          <c:max val="80.0"/>
          <c:min val="2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Liquid </a:t>
                </a:r>
                <a:r>
                  <a:rPr lang="en-US" dirty="0"/>
                  <a:t>Limit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629632832"/>
        <c:crosses val="autoZero"/>
        <c:crossBetween val="midCat"/>
        <c:majorUnit val="20.0"/>
      </c:valAx>
      <c:valAx>
        <c:axId val="629632832"/>
        <c:scaling>
          <c:orientation val="minMax"/>
          <c:max val="8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Plasticity Index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629629440"/>
        <c:crosses val="autoZero"/>
        <c:crossBetween val="midCat"/>
      </c:valAx>
      <c:spPr>
        <a:ln>
          <a:solidFill>
            <a:schemeClr val="tx1"/>
          </a:solidFill>
        </a:ln>
      </c:spPr>
    </c:plotArea>
    <c:legend>
      <c:legendPos val="t"/>
      <c:layout>
        <c:manualLayout>
          <c:xMode val="edge"/>
          <c:yMode val="edge"/>
          <c:x val="0.267992523661815"/>
          <c:y val="0.266034739762263"/>
          <c:w val="0.302973037461226"/>
          <c:h val="0.12224725617846"/>
        </c:manualLayout>
      </c:layout>
      <c:overlay val="0"/>
      <c:txPr>
        <a:bodyPr/>
        <a:lstStyle/>
        <a:p>
          <a:pPr>
            <a:defRPr sz="800"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n-US" sz="1200"/>
              <a:t>Total Settlement of at the crest of US 287 slope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644947283375295"/>
          <c:y val="0.227912012713677"/>
          <c:w val="0.841259239916439"/>
          <c:h val="0.745882536552581"/>
        </c:manualLayout>
      </c:layout>
      <c:scatterChart>
        <c:scatterStyle val="smoothMarker"/>
        <c:varyColors val="0"/>
        <c:ser>
          <c:idx val="18"/>
          <c:order val="0"/>
          <c:tx>
            <c:strRef>
              <c:f>'Crack Settlement_ft'!$B$1</c:f>
              <c:strCache>
                <c:ptCount val="1"/>
                <c:pt idx="0">
                  <c:v>5.6.12</c:v>
                </c:pt>
              </c:strCache>
            </c:strRef>
          </c:tx>
          <c:xVal>
            <c:numRef>
              <c:f>'Crack Settlement_ft'!$A$2:$A$45</c:f>
              <c:numCache>
                <c:formatCode>General</c:formatCode>
                <c:ptCount val="44"/>
                <c:pt idx="0">
                  <c:v>0.0</c:v>
                </c:pt>
                <c:pt idx="1">
                  <c:v>6.08768</c:v>
                </c:pt>
                <c:pt idx="2">
                  <c:v>17.53192800000024</c:v>
                </c:pt>
                <c:pt idx="3">
                  <c:v>23.435928</c:v>
                </c:pt>
                <c:pt idx="4">
                  <c:v>29.15690400000024</c:v>
                </c:pt>
                <c:pt idx="5">
                  <c:v>34.73257600000051</c:v>
                </c:pt>
                <c:pt idx="6">
                  <c:v>40.73005600000001</c:v>
                </c:pt>
                <c:pt idx="7">
                  <c:v>45.942632</c:v>
                </c:pt>
                <c:pt idx="8">
                  <c:v>51.49993600000001</c:v>
                </c:pt>
                <c:pt idx="9">
                  <c:v>57.267488</c:v>
                </c:pt>
                <c:pt idx="10">
                  <c:v>63.30596800000001</c:v>
                </c:pt>
                <c:pt idx="11">
                  <c:v>69.17979199999817</c:v>
                </c:pt>
                <c:pt idx="12">
                  <c:v>75.00540000000001</c:v>
                </c:pt>
                <c:pt idx="13">
                  <c:v>81.27249599999988</c:v>
                </c:pt>
                <c:pt idx="14">
                  <c:v>87.15812799999995</c:v>
                </c:pt>
                <c:pt idx="15">
                  <c:v>92.95388799999998</c:v>
                </c:pt>
                <c:pt idx="16">
                  <c:v>98.758504</c:v>
                </c:pt>
                <c:pt idx="17">
                  <c:v>104.48604</c:v>
                </c:pt>
                <c:pt idx="18">
                  <c:v>110.26704</c:v>
                </c:pt>
                <c:pt idx="19">
                  <c:v>115.901096</c:v>
                </c:pt>
                <c:pt idx="20">
                  <c:v>121.647328</c:v>
                </c:pt>
                <c:pt idx="21">
                  <c:v>127.3758479999977</c:v>
                </c:pt>
                <c:pt idx="22">
                  <c:v>133.274599999994</c:v>
                </c:pt>
                <c:pt idx="23">
                  <c:v>138.987704</c:v>
                </c:pt>
                <c:pt idx="24">
                  <c:v>157.0188480000005</c:v>
                </c:pt>
                <c:pt idx="25">
                  <c:v>161.7236799999999</c:v>
                </c:pt>
                <c:pt idx="26">
                  <c:v>165.681656</c:v>
                </c:pt>
                <c:pt idx="27">
                  <c:v>170.2707039999941</c:v>
                </c:pt>
                <c:pt idx="28">
                  <c:v>175.076888</c:v>
                </c:pt>
                <c:pt idx="29">
                  <c:v>179.539984</c:v>
                </c:pt>
                <c:pt idx="30">
                  <c:v>184.6990959999993</c:v>
                </c:pt>
                <c:pt idx="31">
                  <c:v>188.685936</c:v>
                </c:pt>
                <c:pt idx="32">
                  <c:v>193.5160639999997</c:v>
                </c:pt>
                <c:pt idx="33">
                  <c:v>197.9086400000005</c:v>
                </c:pt>
                <c:pt idx="34">
                  <c:v>202.80896</c:v>
                </c:pt>
                <c:pt idx="35">
                  <c:v>207.417032</c:v>
                </c:pt>
                <c:pt idx="36">
                  <c:v>212.11432</c:v>
                </c:pt>
                <c:pt idx="37">
                  <c:v>217.3918400000025</c:v>
                </c:pt>
                <c:pt idx="38">
                  <c:v>222.0097519999938</c:v>
                </c:pt>
                <c:pt idx="39">
                  <c:v>226.899904</c:v>
                </c:pt>
                <c:pt idx="40">
                  <c:v>231.6254</c:v>
                </c:pt>
                <c:pt idx="41">
                  <c:v>236.514895999994</c:v>
                </c:pt>
                <c:pt idx="42">
                  <c:v>241.2131679999942</c:v>
                </c:pt>
                <c:pt idx="43">
                  <c:v>245.471264</c:v>
                </c:pt>
              </c:numCache>
            </c:numRef>
          </c:xVal>
          <c:yVal>
            <c:numRef>
              <c:f>'Crack Settlement_ft'!$B$2:$B$45</c:f>
              <c:numCache>
                <c:formatCode>General</c:formatCode>
                <c:ptCount val="44"/>
                <c:pt idx="0">
                  <c:v>0.846456692913387</c:v>
                </c:pt>
                <c:pt idx="1">
                  <c:v>1.91338582677173</c:v>
                </c:pt>
                <c:pt idx="2">
                  <c:v>1.161417322834646</c:v>
                </c:pt>
                <c:pt idx="3">
                  <c:v>2.12598425196861</c:v>
                </c:pt>
                <c:pt idx="4">
                  <c:v>2.188976377952846</c:v>
                </c:pt>
                <c:pt idx="5">
                  <c:v>1.5275590551181</c:v>
                </c:pt>
                <c:pt idx="6">
                  <c:v>2.807086614173217</c:v>
                </c:pt>
                <c:pt idx="7">
                  <c:v>4.275590551181102</c:v>
                </c:pt>
                <c:pt idx="8">
                  <c:v>4.503937007874016</c:v>
                </c:pt>
                <c:pt idx="9">
                  <c:v>7.34251968503937</c:v>
                </c:pt>
                <c:pt idx="10">
                  <c:v>14.60629921259843</c:v>
                </c:pt>
                <c:pt idx="11">
                  <c:v>14.2086614173228</c:v>
                </c:pt>
                <c:pt idx="12">
                  <c:v>6.086614173228346</c:v>
                </c:pt>
                <c:pt idx="13">
                  <c:v>5.732283464566931</c:v>
                </c:pt>
                <c:pt idx="14">
                  <c:v>4.49212598425197</c:v>
                </c:pt>
                <c:pt idx="15">
                  <c:v>3.047244094488187</c:v>
                </c:pt>
                <c:pt idx="16">
                  <c:v>3.062992125984237</c:v>
                </c:pt>
                <c:pt idx="17">
                  <c:v>2.03937007874016</c:v>
                </c:pt>
                <c:pt idx="18">
                  <c:v>2.38976377952756</c:v>
                </c:pt>
                <c:pt idx="19">
                  <c:v>3.440944881889764</c:v>
                </c:pt>
                <c:pt idx="20">
                  <c:v>4.692913385826769</c:v>
                </c:pt>
                <c:pt idx="21">
                  <c:v>4.814960629921225</c:v>
                </c:pt>
                <c:pt idx="22">
                  <c:v>2.78740157480315</c:v>
                </c:pt>
                <c:pt idx="23">
                  <c:v>3.153543307086615</c:v>
                </c:pt>
                <c:pt idx="24">
                  <c:v>1.555118110236224</c:v>
                </c:pt>
                <c:pt idx="25">
                  <c:v>2.299212598425197</c:v>
                </c:pt>
                <c:pt idx="26">
                  <c:v>5.771653543307092</c:v>
                </c:pt>
                <c:pt idx="27">
                  <c:v>8.059055118110254</c:v>
                </c:pt>
                <c:pt idx="28">
                  <c:v>6.60236220472441</c:v>
                </c:pt>
                <c:pt idx="29">
                  <c:v>6.279527559055118</c:v>
                </c:pt>
                <c:pt idx="30">
                  <c:v>5.645669291338582</c:v>
                </c:pt>
                <c:pt idx="31">
                  <c:v>2.677165354330709</c:v>
                </c:pt>
                <c:pt idx="32">
                  <c:v>2.78740157480315</c:v>
                </c:pt>
                <c:pt idx="33">
                  <c:v>3.909448818897637</c:v>
                </c:pt>
                <c:pt idx="34">
                  <c:v>3.992125984251967</c:v>
                </c:pt>
                <c:pt idx="35">
                  <c:v>4.15748031496063</c:v>
                </c:pt>
                <c:pt idx="36">
                  <c:v>3.062992125984237</c:v>
                </c:pt>
                <c:pt idx="37">
                  <c:v>3.476377952755906</c:v>
                </c:pt>
                <c:pt idx="38">
                  <c:v>2.48425196850394</c:v>
                </c:pt>
                <c:pt idx="39">
                  <c:v>2.814960629921217</c:v>
                </c:pt>
                <c:pt idx="40">
                  <c:v>3.519685039369972</c:v>
                </c:pt>
                <c:pt idx="41">
                  <c:v>3.846456692913378</c:v>
                </c:pt>
                <c:pt idx="42">
                  <c:v>3.015748031496057</c:v>
                </c:pt>
                <c:pt idx="43">
                  <c:v>1.767716535433071</c:v>
                </c:pt>
              </c:numCache>
            </c:numRef>
          </c:yVal>
          <c:smooth val="1"/>
        </c:ser>
        <c:ser>
          <c:idx val="0"/>
          <c:order val="1"/>
          <c:tx>
            <c:strRef>
              <c:f>'Crack Settlement_ft'!$B$1</c:f>
              <c:strCache>
                <c:ptCount val="1"/>
                <c:pt idx="0">
                  <c:v>5.6.12</c:v>
                </c:pt>
              </c:strCache>
            </c:strRef>
          </c:tx>
          <c:xVal>
            <c:numRef>
              <c:f>'Crack Settlement_ft'!$A$2:$A$45</c:f>
              <c:numCache>
                <c:formatCode>General</c:formatCode>
                <c:ptCount val="44"/>
                <c:pt idx="0">
                  <c:v>0.0</c:v>
                </c:pt>
                <c:pt idx="1">
                  <c:v>6.08768</c:v>
                </c:pt>
                <c:pt idx="2">
                  <c:v>17.53192800000024</c:v>
                </c:pt>
                <c:pt idx="3">
                  <c:v>23.435928</c:v>
                </c:pt>
                <c:pt idx="4">
                  <c:v>29.15690400000024</c:v>
                </c:pt>
                <c:pt idx="5">
                  <c:v>34.73257600000051</c:v>
                </c:pt>
                <c:pt idx="6">
                  <c:v>40.73005600000001</c:v>
                </c:pt>
                <c:pt idx="7">
                  <c:v>45.942632</c:v>
                </c:pt>
                <c:pt idx="8">
                  <c:v>51.49993600000001</c:v>
                </c:pt>
                <c:pt idx="9">
                  <c:v>57.267488</c:v>
                </c:pt>
                <c:pt idx="10">
                  <c:v>63.30596800000001</c:v>
                </c:pt>
                <c:pt idx="11">
                  <c:v>69.17979199999817</c:v>
                </c:pt>
                <c:pt idx="12">
                  <c:v>75.00540000000001</c:v>
                </c:pt>
                <c:pt idx="13">
                  <c:v>81.27249599999988</c:v>
                </c:pt>
                <c:pt idx="14">
                  <c:v>87.15812799999995</c:v>
                </c:pt>
                <c:pt idx="15">
                  <c:v>92.95388799999998</c:v>
                </c:pt>
                <c:pt idx="16">
                  <c:v>98.758504</c:v>
                </c:pt>
                <c:pt idx="17">
                  <c:v>104.48604</c:v>
                </c:pt>
                <c:pt idx="18">
                  <c:v>110.26704</c:v>
                </c:pt>
                <c:pt idx="19">
                  <c:v>115.901096</c:v>
                </c:pt>
                <c:pt idx="20">
                  <c:v>121.647328</c:v>
                </c:pt>
                <c:pt idx="21">
                  <c:v>127.3758479999977</c:v>
                </c:pt>
                <c:pt idx="22">
                  <c:v>133.274599999994</c:v>
                </c:pt>
                <c:pt idx="23">
                  <c:v>138.987704</c:v>
                </c:pt>
                <c:pt idx="24">
                  <c:v>157.0188480000005</c:v>
                </c:pt>
                <c:pt idx="25">
                  <c:v>161.7236799999999</c:v>
                </c:pt>
                <c:pt idx="26">
                  <c:v>165.681656</c:v>
                </c:pt>
                <c:pt idx="27">
                  <c:v>170.2707039999941</c:v>
                </c:pt>
                <c:pt idx="28">
                  <c:v>175.076888</c:v>
                </c:pt>
                <c:pt idx="29">
                  <c:v>179.539984</c:v>
                </c:pt>
                <c:pt idx="30">
                  <c:v>184.6990959999993</c:v>
                </c:pt>
                <c:pt idx="31">
                  <c:v>188.685936</c:v>
                </c:pt>
                <c:pt idx="32">
                  <c:v>193.5160639999997</c:v>
                </c:pt>
                <c:pt idx="33">
                  <c:v>197.9086400000005</c:v>
                </c:pt>
                <c:pt idx="34">
                  <c:v>202.80896</c:v>
                </c:pt>
                <c:pt idx="35">
                  <c:v>207.417032</c:v>
                </c:pt>
                <c:pt idx="36">
                  <c:v>212.11432</c:v>
                </c:pt>
                <c:pt idx="37">
                  <c:v>217.3918400000025</c:v>
                </c:pt>
                <c:pt idx="38">
                  <c:v>222.0097519999938</c:v>
                </c:pt>
                <c:pt idx="39">
                  <c:v>226.899904</c:v>
                </c:pt>
                <c:pt idx="40">
                  <c:v>231.6254</c:v>
                </c:pt>
                <c:pt idx="41">
                  <c:v>236.514895999994</c:v>
                </c:pt>
                <c:pt idx="42">
                  <c:v>241.2131679999942</c:v>
                </c:pt>
                <c:pt idx="43">
                  <c:v>245.471264</c:v>
                </c:pt>
              </c:numCache>
            </c:numRef>
          </c:xVal>
          <c:yVal>
            <c:numRef>
              <c:f>'Crack Settlement_ft'!$B$2:$B$45</c:f>
              <c:numCache>
                <c:formatCode>General</c:formatCode>
                <c:ptCount val="44"/>
                <c:pt idx="0">
                  <c:v>0.846456692913387</c:v>
                </c:pt>
                <c:pt idx="1">
                  <c:v>1.91338582677173</c:v>
                </c:pt>
                <c:pt idx="2">
                  <c:v>1.161417322834646</c:v>
                </c:pt>
                <c:pt idx="3">
                  <c:v>2.12598425196861</c:v>
                </c:pt>
                <c:pt idx="4">
                  <c:v>2.188976377952846</c:v>
                </c:pt>
                <c:pt idx="5">
                  <c:v>1.5275590551181</c:v>
                </c:pt>
                <c:pt idx="6">
                  <c:v>2.807086614173217</c:v>
                </c:pt>
                <c:pt idx="7">
                  <c:v>4.275590551181102</c:v>
                </c:pt>
                <c:pt idx="8">
                  <c:v>4.503937007874016</c:v>
                </c:pt>
                <c:pt idx="9">
                  <c:v>7.34251968503937</c:v>
                </c:pt>
                <c:pt idx="10">
                  <c:v>14.60629921259843</c:v>
                </c:pt>
                <c:pt idx="11">
                  <c:v>14.2086614173228</c:v>
                </c:pt>
                <c:pt idx="12">
                  <c:v>6.086614173228346</c:v>
                </c:pt>
                <c:pt idx="13">
                  <c:v>5.732283464566931</c:v>
                </c:pt>
                <c:pt idx="14">
                  <c:v>4.49212598425197</c:v>
                </c:pt>
                <c:pt idx="15">
                  <c:v>3.047244094488187</c:v>
                </c:pt>
                <c:pt idx="16">
                  <c:v>3.062992125984237</c:v>
                </c:pt>
                <c:pt idx="17">
                  <c:v>2.03937007874016</c:v>
                </c:pt>
                <c:pt idx="18">
                  <c:v>2.38976377952756</c:v>
                </c:pt>
                <c:pt idx="19">
                  <c:v>3.440944881889764</c:v>
                </c:pt>
                <c:pt idx="20">
                  <c:v>4.692913385826769</c:v>
                </c:pt>
                <c:pt idx="21">
                  <c:v>4.814960629921225</c:v>
                </c:pt>
                <c:pt idx="22">
                  <c:v>2.78740157480315</c:v>
                </c:pt>
                <c:pt idx="23">
                  <c:v>3.153543307086615</c:v>
                </c:pt>
                <c:pt idx="24">
                  <c:v>1.555118110236224</c:v>
                </c:pt>
                <c:pt idx="25">
                  <c:v>2.299212598425197</c:v>
                </c:pt>
                <c:pt idx="26">
                  <c:v>5.771653543307092</c:v>
                </c:pt>
                <c:pt idx="27">
                  <c:v>8.059055118110254</c:v>
                </c:pt>
                <c:pt idx="28">
                  <c:v>6.60236220472441</c:v>
                </c:pt>
                <c:pt idx="29">
                  <c:v>6.279527559055118</c:v>
                </c:pt>
                <c:pt idx="30">
                  <c:v>5.645669291338582</c:v>
                </c:pt>
                <c:pt idx="31">
                  <c:v>2.677165354330709</c:v>
                </c:pt>
                <c:pt idx="32">
                  <c:v>2.78740157480315</c:v>
                </c:pt>
                <c:pt idx="33">
                  <c:v>3.909448818897637</c:v>
                </c:pt>
                <c:pt idx="34">
                  <c:v>3.992125984251967</c:v>
                </c:pt>
                <c:pt idx="35">
                  <c:v>4.15748031496063</c:v>
                </c:pt>
                <c:pt idx="36">
                  <c:v>3.062992125984237</c:v>
                </c:pt>
                <c:pt idx="37">
                  <c:v>3.476377952755906</c:v>
                </c:pt>
                <c:pt idx="38">
                  <c:v>2.48425196850394</c:v>
                </c:pt>
                <c:pt idx="39">
                  <c:v>2.814960629921217</c:v>
                </c:pt>
                <c:pt idx="40">
                  <c:v>3.519685039369972</c:v>
                </c:pt>
                <c:pt idx="41">
                  <c:v>3.846456692913378</c:v>
                </c:pt>
                <c:pt idx="42">
                  <c:v>3.015748031496057</c:v>
                </c:pt>
                <c:pt idx="43">
                  <c:v>1.767716535433071</c:v>
                </c:pt>
              </c:numCache>
            </c:numRef>
          </c:yVal>
          <c:smooth val="1"/>
        </c:ser>
        <c:ser>
          <c:idx val="1"/>
          <c:order val="2"/>
          <c:tx>
            <c:strRef>
              <c:f>'Crack Settlement_ft'!$C$1</c:f>
              <c:strCache>
                <c:ptCount val="1"/>
                <c:pt idx="0">
                  <c:v>6.6.12</c:v>
                </c:pt>
              </c:strCache>
            </c:strRef>
          </c:tx>
          <c:xVal>
            <c:numRef>
              <c:f>'Crack Settlement_ft'!$A$2:$A$45</c:f>
              <c:numCache>
                <c:formatCode>General</c:formatCode>
                <c:ptCount val="44"/>
                <c:pt idx="0">
                  <c:v>0.0</c:v>
                </c:pt>
                <c:pt idx="1">
                  <c:v>6.08768</c:v>
                </c:pt>
                <c:pt idx="2">
                  <c:v>17.53192800000024</c:v>
                </c:pt>
                <c:pt idx="3">
                  <c:v>23.435928</c:v>
                </c:pt>
                <c:pt idx="4">
                  <c:v>29.15690400000024</c:v>
                </c:pt>
                <c:pt idx="5">
                  <c:v>34.73257600000051</c:v>
                </c:pt>
                <c:pt idx="6">
                  <c:v>40.73005600000001</c:v>
                </c:pt>
                <c:pt idx="7">
                  <c:v>45.942632</c:v>
                </c:pt>
                <c:pt idx="8">
                  <c:v>51.49993600000001</c:v>
                </c:pt>
                <c:pt idx="9">
                  <c:v>57.267488</c:v>
                </c:pt>
                <c:pt idx="10">
                  <c:v>63.30596800000001</c:v>
                </c:pt>
                <c:pt idx="11">
                  <c:v>69.17979199999817</c:v>
                </c:pt>
                <c:pt idx="12">
                  <c:v>75.00540000000001</c:v>
                </c:pt>
                <c:pt idx="13">
                  <c:v>81.27249599999988</c:v>
                </c:pt>
                <c:pt idx="14">
                  <c:v>87.15812799999995</c:v>
                </c:pt>
                <c:pt idx="15">
                  <c:v>92.95388799999998</c:v>
                </c:pt>
                <c:pt idx="16">
                  <c:v>98.758504</c:v>
                </c:pt>
                <c:pt idx="17">
                  <c:v>104.48604</c:v>
                </c:pt>
                <c:pt idx="18">
                  <c:v>110.26704</c:v>
                </c:pt>
                <c:pt idx="19">
                  <c:v>115.901096</c:v>
                </c:pt>
                <c:pt idx="20">
                  <c:v>121.647328</c:v>
                </c:pt>
                <c:pt idx="21">
                  <c:v>127.3758479999977</c:v>
                </c:pt>
                <c:pt idx="22">
                  <c:v>133.274599999994</c:v>
                </c:pt>
                <c:pt idx="23">
                  <c:v>138.987704</c:v>
                </c:pt>
                <c:pt idx="24">
                  <c:v>157.0188480000005</c:v>
                </c:pt>
                <c:pt idx="25">
                  <c:v>161.7236799999999</c:v>
                </c:pt>
                <c:pt idx="26">
                  <c:v>165.681656</c:v>
                </c:pt>
                <c:pt idx="27">
                  <c:v>170.2707039999941</c:v>
                </c:pt>
                <c:pt idx="28">
                  <c:v>175.076888</c:v>
                </c:pt>
                <c:pt idx="29">
                  <c:v>179.539984</c:v>
                </c:pt>
                <c:pt idx="30">
                  <c:v>184.6990959999993</c:v>
                </c:pt>
                <c:pt idx="31">
                  <c:v>188.685936</c:v>
                </c:pt>
                <c:pt idx="32">
                  <c:v>193.5160639999997</c:v>
                </c:pt>
                <c:pt idx="33">
                  <c:v>197.9086400000005</c:v>
                </c:pt>
                <c:pt idx="34">
                  <c:v>202.80896</c:v>
                </c:pt>
                <c:pt idx="35">
                  <c:v>207.417032</c:v>
                </c:pt>
                <c:pt idx="36">
                  <c:v>212.11432</c:v>
                </c:pt>
                <c:pt idx="37">
                  <c:v>217.3918400000025</c:v>
                </c:pt>
                <c:pt idx="38">
                  <c:v>222.0097519999938</c:v>
                </c:pt>
                <c:pt idx="39">
                  <c:v>226.899904</c:v>
                </c:pt>
                <c:pt idx="40">
                  <c:v>231.6254</c:v>
                </c:pt>
                <c:pt idx="41">
                  <c:v>236.514895999994</c:v>
                </c:pt>
                <c:pt idx="42">
                  <c:v>241.2131679999942</c:v>
                </c:pt>
                <c:pt idx="43">
                  <c:v>245.471264</c:v>
                </c:pt>
              </c:numCache>
            </c:numRef>
          </c:xVal>
          <c:yVal>
            <c:numRef>
              <c:f>'Crack Settlement_ft'!$C$2:$C$45</c:f>
              <c:numCache>
                <c:formatCode>General</c:formatCode>
                <c:ptCount val="44"/>
                <c:pt idx="0">
                  <c:v>0.279527559055118</c:v>
                </c:pt>
                <c:pt idx="1">
                  <c:v>1.551181102362205</c:v>
                </c:pt>
                <c:pt idx="2">
                  <c:v>1.539370078740157</c:v>
                </c:pt>
                <c:pt idx="3">
                  <c:v>1.89763779527559</c:v>
                </c:pt>
                <c:pt idx="4">
                  <c:v>2.299212598425197</c:v>
                </c:pt>
                <c:pt idx="5">
                  <c:v>1.125984251968504</c:v>
                </c:pt>
                <c:pt idx="6">
                  <c:v>1.771653543307087</c:v>
                </c:pt>
                <c:pt idx="7">
                  <c:v>4.60236220472441</c:v>
                </c:pt>
                <c:pt idx="8">
                  <c:v>4.677165354330706</c:v>
                </c:pt>
                <c:pt idx="9">
                  <c:v>8.25984251968557</c:v>
                </c:pt>
                <c:pt idx="10">
                  <c:v>14.1574803149611</c:v>
                </c:pt>
                <c:pt idx="11">
                  <c:v>13.91732283464567</c:v>
                </c:pt>
                <c:pt idx="12">
                  <c:v>6.299212598425196</c:v>
                </c:pt>
                <c:pt idx="13">
                  <c:v>6.035433070866141</c:v>
                </c:pt>
                <c:pt idx="14">
                  <c:v>4.728346456692908</c:v>
                </c:pt>
                <c:pt idx="15">
                  <c:v>3.496062992125977</c:v>
                </c:pt>
                <c:pt idx="16">
                  <c:v>2.330708661417323</c:v>
                </c:pt>
                <c:pt idx="17">
                  <c:v>1.629921259842457</c:v>
                </c:pt>
                <c:pt idx="18">
                  <c:v>1.980314960629958</c:v>
                </c:pt>
                <c:pt idx="19">
                  <c:v>3.641732283464567</c:v>
                </c:pt>
                <c:pt idx="20">
                  <c:v>5.34251968503937</c:v>
                </c:pt>
                <c:pt idx="21">
                  <c:v>4.68110236220473</c:v>
                </c:pt>
                <c:pt idx="22">
                  <c:v>2.476377952755906</c:v>
                </c:pt>
                <c:pt idx="23">
                  <c:v>3.129921259842666</c:v>
                </c:pt>
                <c:pt idx="24">
                  <c:v>1.555118110236224</c:v>
                </c:pt>
                <c:pt idx="25">
                  <c:v>2.381889763779527</c:v>
                </c:pt>
                <c:pt idx="26">
                  <c:v>6.49212598425197</c:v>
                </c:pt>
                <c:pt idx="27">
                  <c:v>7.940944881889763</c:v>
                </c:pt>
                <c:pt idx="28">
                  <c:v>7.476377952755906</c:v>
                </c:pt>
                <c:pt idx="29">
                  <c:v>6.60629921259843</c:v>
                </c:pt>
                <c:pt idx="30">
                  <c:v>6.007874015748031</c:v>
                </c:pt>
                <c:pt idx="31">
                  <c:v>3.350393700787501</c:v>
                </c:pt>
                <c:pt idx="32">
                  <c:v>2.519685039369972</c:v>
                </c:pt>
                <c:pt idx="33">
                  <c:v>4.031496062992193</c:v>
                </c:pt>
                <c:pt idx="34">
                  <c:v>4.110236220472435</c:v>
                </c:pt>
                <c:pt idx="35">
                  <c:v>3.905511811023622</c:v>
                </c:pt>
                <c:pt idx="36">
                  <c:v>3.421259842519685</c:v>
                </c:pt>
                <c:pt idx="37">
                  <c:v>3.535433070866142</c:v>
                </c:pt>
                <c:pt idx="38">
                  <c:v>2.393700787401581</c:v>
                </c:pt>
                <c:pt idx="39">
                  <c:v>2.980314960629981</c:v>
                </c:pt>
                <c:pt idx="40">
                  <c:v>3.476377952755906</c:v>
                </c:pt>
                <c:pt idx="41">
                  <c:v>4.65748031496063</c:v>
                </c:pt>
                <c:pt idx="42">
                  <c:v>3.708661417322835</c:v>
                </c:pt>
                <c:pt idx="43">
                  <c:v>2.653543307086615</c:v>
                </c:pt>
              </c:numCache>
            </c:numRef>
          </c:yVal>
          <c:smooth val="1"/>
        </c:ser>
        <c:ser>
          <c:idx val="2"/>
          <c:order val="3"/>
          <c:tx>
            <c:strRef>
              <c:f>'Crack Settlement_ft'!$D$1</c:f>
              <c:strCache>
                <c:ptCount val="1"/>
                <c:pt idx="0">
                  <c:v>7.13.12</c:v>
                </c:pt>
              </c:strCache>
            </c:strRef>
          </c:tx>
          <c:xVal>
            <c:numRef>
              <c:f>'Crack Settlement_ft'!$A$2:$A$45</c:f>
              <c:numCache>
                <c:formatCode>General</c:formatCode>
                <c:ptCount val="44"/>
                <c:pt idx="0">
                  <c:v>0.0</c:v>
                </c:pt>
                <c:pt idx="1">
                  <c:v>6.08768</c:v>
                </c:pt>
                <c:pt idx="2">
                  <c:v>17.53192800000024</c:v>
                </c:pt>
                <c:pt idx="3">
                  <c:v>23.435928</c:v>
                </c:pt>
                <c:pt idx="4">
                  <c:v>29.15690400000024</c:v>
                </c:pt>
                <c:pt idx="5">
                  <c:v>34.73257600000051</c:v>
                </c:pt>
                <c:pt idx="6">
                  <c:v>40.73005600000001</c:v>
                </c:pt>
                <c:pt idx="7">
                  <c:v>45.942632</c:v>
                </c:pt>
                <c:pt idx="8">
                  <c:v>51.49993600000001</c:v>
                </c:pt>
                <c:pt idx="9">
                  <c:v>57.267488</c:v>
                </c:pt>
                <c:pt idx="10">
                  <c:v>63.30596800000001</c:v>
                </c:pt>
                <c:pt idx="11">
                  <c:v>69.17979199999817</c:v>
                </c:pt>
                <c:pt idx="12">
                  <c:v>75.00540000000001</c:v>
                </c:pt>
                <c:pt idx="13">
                  <c:v>81.27249599999988</c:v>
                </c:pt>
                <c:pt idx="14">
                  <c:v>87.15812799999995</c:v>
                </c:pt>
                <c:pt idx="15">
                  <c:v>92.95388799999998</c:v>
                </c:pt>
                <c:pt idx="16">
                  <c:v>98.758504</c:v>
                </c:pt>
                <c:pt idx="17">
                  <c:v>104.48604</c:v>
                </c:pt>
                <c:pt idx="18">
                  <c:v>110.26704</c:v>
                </c:pt>
                <c:pt idx="19">
                  <c:v>115.901096</c:v>
                </c:pt>
                <c:pt idx="20">
                  <c:v>121.647328</c:v>
                </c:pt>
                <c:pt idx="21">
                  <c:v>127.3758479999977</c:v>
                </c:pt>
                <c:pt idx="22">
                  <c:v>133.274599999994</c:v>
                </c:pt>
                <c:pt idx="23">
                  <c:v>138.987704</c:v>
                </c:pt>
                <c:pt idx="24">
                  <c:v>157.0188480000005</c:v>
                </c:pt>
                <c:pt idx="25">
                  <c:v>161.7236799999999</c:v>
                </c:pt>
                <c:pt idx="26">
                  <c:v>165.681656</c:v>
                </c:pt>
                <c:pt idx="27">
                  <c:v>170.2707039999941</c:v>
                </c:pt>
                <c:pt idx="28">
                  <c:v>175.076888</c:v>
                </c:pt>
                <c:pt idx="29">
                  <c:v>179.539984</c:v>
                </c:pt>
                <c:pt idx="30">
                  <c:v>184.6990959999993</c:v>
                </c:pt>
                <c:pt idx="31">
                  <c:v>188.685936</c:v>
                </c:pt>
                <c:pt idx="32">
                  <c:v>193.5160639999997</c:v>
                </c:pt>
                <c:pt idx="33">
                  <c:v>197.9086400000005</c:v>
                </c:pt>
                <c:pt idx="34">
                  <c:v>202.80896</c:v>
                </c:pt>
                <c:pt idx="35">
                  <c:v>207.417032</c:v>
                </c:pt>
                <c:pt idx="36">
                  <c:v>212.11432</c:v>
                </c:pt>
                <c:pt idx="37">
                  <c:v>217.3918400000025</c:v>
                </c:pt>
                <c:pt idx="38">
                  <c:v>222.0097519999938</c:v>
                </c:pt>
                <c:pt idx="39">
                  <c:v>226.899904</c:v>
                </c:pt>
                <c:pt idx="40">
                  <c:v>231.6254</c:v>
                </c:pt>
                <c:pt idx="41">
                  <c:v>236.514895999994</c:v>
                </c:pt>
                <c:pt idx="42">
                  <c:v>241.2131679999942</c:v>
                </c:pt>
                <c:pt idx="43">
                  <c:v>245.471264</c:v>
                </c:pt>
              </c:numCache>
            </c:numRef>
          </c:xVal>
          <c:yVal>
            <c:numRef>
              <c:f>'Crack Settlement_ft'!$D$2:$D$45</c:f>
              <c:numCache>
                <c:formatCode>General</c:formatCode>
                <c:ptCount val="44"/>
                <c:pt idx="0">
                  <c:v>0.712598425196851</c:v>
                </c:pt>
                <c:pt idx="1">
                  <c:v>1.480314960629921</c:v>
                </c:pt>
                <c:pt idx="2">
                  <c:v>1.606299212598383</c:v>
                </c:pt>
                <c:pt idx="3">
                  <c:v>1.940944881889764</c:v>
                </c:pt>
                <c:pt idx="4">
                  <c:v>2.161417322834645</c:v>
                </c:pt>
                <c:pt idx="5">
                  <c:v>1.401574803149553</c:v>
                </c:pt>
                <c:pt idx="6">
                  <c:v>1.39763779527559</c:v>
                </c:pt>
                <c:pt idx="7">
                  <c:v>3.988188976377961</c:v>
                </c:pt>
                <c:pt idx="8">
                  <c:v>5.65748031496063</c:v>
                </c:pt>
                <c:pt idx="9">
                  <c:v>6.767716535433069</c:v>
                </c:pt>
                <c:pt idx="10">
                  <c:v>11.5511811023622</c:v>
                </c:pt>
                <c:pt idx="11">
                  <c:v>15.51574803149607</c:v>
                </c:pt>
                <c:pt idx="12">
                  <c:v>6.358267716535434</c:v>
                </c:pt>
                <c:pt idx="13">
                  <c:v>6.311023622047244</c:v>
                </c:pt>
                <c:pt idx="14">
                  <c:v>5.086614173228347</c:v>
                </c:pt>
                <c:pt idx="15">
                  <c:v>3.952755905511696</c:v>
                </c:pt>
                <c:pt idx="16">
                  <c:v>3.606299212598425</c:v>
                </c:pt>
                <c:pt idx="17">
                  <c:v>2.251968503937008</c:v>
                </c:pt>
                <c:pt idx="18">
                  <c:v>2.381889763779527</c:v>
                </c:pt>
                <c:pt idx="19">
                  <c:v>3.586614173228346</c:v>
                </c:pt>
                <c:pt idx="20">
                  <c:v>4.972440944881893</c:v>
                </c:pt>
                <c:pt idx="21">
                  <c:v>5.295275590551182</c:v>
                </c:pt>
                <c:pt idx="22">
                  <c:v>2.956692913385657</c:v>
                </c:pt>
                <c:pt idx="23">
                  <c:v>2.838582677165354</c:v>
                </c:pt>
                <c:pt idx="24">
                  <c:v>1.598425196850393</c:v>
                </c:pt>
                <c:pt idx="25">
                  <c:v>2.562992125984252</c:v>
                </c:pt>
                <c:pt idx="26">
                  <c:v>6.468503937007874</c:v>
                </c:pt>
                <c:pt idx="27">
                  <c:v>7.925196850393696</c:v>
                </c:pt>
                <c:pt idx="28">
                  <c:v>7.437007874015745</c:v>
                </c:pt>
                <c:pt idx="29">
                  <c:v>7.011811023622048</c:v>
                </c:pt>
                <c:pt idx="30">
                  <c:v>6.39370078740158</c:v>
                </c:pt>
                <c:pt idx="31">
                  <c:v>3.641732283464567</c:v>
                </c:pt>
                <c:pt idx="32">
                  <c:v>2.944881889763779</c:v>
                </c:pt>
                <c:pt idx="33">
                  <c:v>4.224409448818895</c:v>
                </c:pt>
                <c:pt idx="34">
                  <c:v>4.118110236220131</c:v>
                </c:pt>
                <c:pt idx="35">
                  <c:v>4.141732283464592</c:v>
                </c:pt>
                <c:pt idx="36">
                  <c:v>3.6732283464567</c:v>
                </c:pt>
                <c:pt idx="37">
                  <c:v>2.854330708661546</c:v>
                </c:pt>
                <c:pt idx="38">
                  <c:v>2.98425196850394</c:v>
                </c:pt>
                <c:pt idx="39">
                  <c:v>3.090551181102365</c:v>
                </c:pt>
                <c:pt idx="40">
                  <c:v>3.374015748031501</c:v>
                </c:pt>
                <c:pt idx="41">
                  <c:v>5.094488188976378</c:v>
                </c:pt>
                <c:pt idx="42">
                  <c:v>4.248031496062992</c:v>
                </c:pt>
                <c:pt idx="43">
                  <c:v>2.79527559055118</c:v>
                </c:pt>
              </c:numCache>
            </c:numRef>
          </c:yVal>
          <c:smooth val="1"/>
        </c:ser>
        <c:ser>
          <c:idx val="3"/>
          <c:order val="4"/>
          <c:tx>
            <c:strRef>
              <c:f>'Crack Settlement_ft'!$E$1</c:f>
              <c:strCache>
                <c:ptCount val="1"/>
                <c:pt idx="0">
                  <c:v>8.3.12</c:v>
                </c:pt>
              </c:strCache>
            </c:strRef>
          </c:tx>
          <c:xVal>
            <c:numRef>
              <c:f>'Crack Settlement_ft'!$A$2:$A$45</c:f>
              <c:numCache>
                <c:formatCode>General</c:formatCode>
                <c:ptCount val="44"/>
                <c:pt idx="0">
                  <c:v>0.0</c:v>
                </c:pt>
                <c:pt idx="1">
                  <c:v>6.08768</c:v>
                </c:pt>
                <c:pt idx="2">
                  <c:v>17.53192800000024</c:v>
                </c:pt>
                <c:pt idx="3">
                  <c:v>23.435928</c:v>
                </c:pt>
                <c:pt idx="4">
                  <c:v>29.15690400000024</c:v>
                </c:pt>
                <c:pt idx="5">
                  <c:v>34.73257600000051</c:v>
                </c:pt>
                <c:pt idx="6">
                  <c:v>40.73005600000001</c:v>
                </c:pt>
                <c:pt idx="7">
                  <c:v>45.942632</c:v>
                </c:pt>
                <c:pt idx="8">
                  <c:v>51.49993600000001</c:v>
                </c:pt>
                <c:pt idx="9">
                  <c:v>57.267488</c:v>
                </c:pt>
                <c:pt idx="10">
                  <c:v>63.30596800000001</c:v>
                </c:pt>
                <c:pt idx="11">
                  <c:v>69.17979199999817</c:v>
                </c:pt>
                <c:pt idx="12">
                  <c:v>75.00540000000001</c:v>
                </c:pt>
                <c:pt idx="13">
                  <c:v>81.27249599999988</c:v>
                </c:pt>
                <c:pt idx="14">
                  <c:v>87.15812799999995</c:v>
                </c:pt>
                <c:pt idx="15">
                  <c:v>92.95388799999998</c:v>
                </c:pt>
                <c:pt idx="16">
                  <c:v>98.758504</c:v>
                </c:pt>
                <c:pt idx="17">
                  <c:v>104.48604</c:v>
                </c:pt>
                <c:pt idx="18">
                  <c:v>110.26704</c:v>
                </c:pt>
                <c:pt idx="19">
                  <c:v>115.901096</c:v>
                </c:pt>
                <c:pt idx="20">
                  <c:v>121.647328</c:v>
                </c:pt>
                <c:pt idx="21">
                  <c:v>127.3758479999977</c:v>
                </c:pt>
                <c:pt idx="22">
                  <c:v>133.274599999994</c:v>
                </c:pt>
                <c:pt idx="23">
                  <c:v>138.987704</c:v>
                </c:pt>
                <c:pt idx="24">
                  <c:v>157.0188480000005</c:v>
                </c:pt>
                <c:pt idx="25">
                  <c:v>161.7236799999999</c:v>
                </c:pt>
                <c:pt idx="26">
                  <c:v>165.681656</c:v>
                </c:pt>
                <c:pt idx="27">
                  <c:v>170.2707039999941</c:v>
                </c:pt>
                <c:pt idx="28">
                  <c:v>175.076888</c:v>
                </c:pt>
                <c:pt idx="29">
                  <c:v>179.539984</c:v>
                </c:pt>
                <c:pt idx="30">
                  <c:v>184.6990959999993</c:v>
                </c:pt>
                <c:pt idx="31">
                  <c:v>188.685936</c:v>
                </c:pt>
                <c:pt idx="32">
                  <c:v>193.5160639999997</c:v>
                </c:pt>
                <c:pt idx="33">
                  <c:v>197.9086400000005</c:v>
                </c:pt>
                <c:pt idx="34">
                  <c:v>202.80896</c:v>
                </c:pt>
                <c:pt idx="35">
                  <c:v>207.417032</c:v>
                </c:pt>
                <c:pt idx="36">
                  <c:v>212.11432</c:v>
                </c:pt>
                <c:pt idx="37">
                  <c:v>217.3918400000025</c:v>
                </c:pt>
                <c:pt idx="38">
                  <c:v>222.0097519999938</c:v>
                </c:pt>
                <c:pt idx="39">
                  <c:v>226.899904</c:v>
                </c:pt>
                <c:pt idx="40">
                  <c:v>231.6254</c:v>
                </c:pt>
                <c:pt idx="41">
                  <c:v>236.514895999994</c:v>
                </c:pt>
                <c:pt idx="42">
                  <c:v>241.2131679999942</c:v>
                </c:pt>
                <c:pt idx="43">
                  <c:v>245.471264</c:v>
                </c:pt>
              </c:numCache>
            </c:numRef>
          </c:xVal>
          <c:yVal>
            <c:numRef>
              <c:f>'Crack Settlement_ft'!$E$2:$E$45</c:f>
              <c:numCache>
                <c:formatCode>General</c:formatCode>
                <c:ptCount val="44"/>
                <c:pt idx="0">
                  <c:v>0.0</c:v>
                </c:pt>
                <c:pt idx="1">
                  <c:v>1.43307086614177</c:v>
                </c:pt>
                <c:pt idx="2">
                  <c:v>1.799212598425196</c:v>
                </c:pt>
                <c:pt idx="3">
                  <c:v>2.590551181102365</c:v>
                </c:pt>
                <c:pt idx="4">
                  <c:v>1.976377952755947</c:v>
                </c:pt>
                <c:pt idx="5">
                  <c:v>1.799212598425196</c:v>
                </c:pt>
                <c:pt idx="6">
                  <c:v>2.141732283464567</c:v>
                </c:pt>
                <c:pt idx="7">
                  <c:v>4.437007874015745</c:v>
                </c:pt>
                <c:pt idx="8">
                  <c:v>5.326771653543307</c:v>
                </c:pt>
                <c:pt idx="9">
                  <c:v>5.437007874015745</c:v>
                </c:pt>
                <c:pt idx="10">
                  <c:v>11.40157480314973</c:v>
                </c:pt>
                <c:pt idx="11">
                  <c:v>16.09842519685039</c:v>
                </c:pt>
                <c:pt idx="12">
                  <c:v>5.826771653543307</c:v>
                </c:pt>
                <c:pt idx="13">
                  <c:v>6.618110236220131</c:v>
                </c:pt>
                <c:pt idx="14">
                  <c:v>5.637795275590546</c:v>
                </c:pt>
                <c:pt idx="15">
                  <c:v>3.562992125984237</c:v>
                </c:pt>
                <c:pt idx="16">
                  <c:v>3.566929133858157</c:v>
                </c:pt>
                <c:pt idx="17">
                  <c:v>2.15748031496063</c:v>
                </c:pt>
                <c:pt idx="18">
                  <c:v>2.751968503937008</c:v>
                </c:pt>
                <c:pt idx="19">
                  <c:v>3.877952755905512</c:v>
                </c:pt>
                <c:pt idx="20">
                  <c:v>4.523622047244094</c:v>
                </c:pt>
                <c:pt idx="21">
                  <c:v>4.720472440944882</c:v>
                </c:pt>
                <c:pt idx="22">
                  <c:v>2.826771653543307</c:v>
                </c:pt>
                <c:pt idx="23">
                  <c:v>3.059055118110138</c:v>
                </c:pt>
                <c:pt idx="24">
                  <c:v>1.960629921259844</c:v>
                </c:pt>
                <c:pt idx="25">
                  <c:v>2.48425196850394</c:v>
                </c:pt>
                <c:pt idx="26">
                  <c:v>6.41732283464567</c:v>
                </c:pt>
                <c:pt idx="27">
                  <c:v>8.204724409448818</c:v>
                </c:pt>
                <c:pt idx="28">
                  <c:v>7.940944881889763</c:v>
                </c:pt>
                <c:pt idx="29">
                  <c:v>6.641732283464592</c:v>
                </c:pt>
                <c:pt idx="30">
                  <c:v>6.141732283464592</c:v>
                </c:pt>
                <c:pt idx="31">
                  <c:v>3.240157480314961</c:v>
                </c:pt>
                <c:pt idx="32">
                  <c:v>3.122047244094488</c:v>
                </c:pt>
                <c:pt idx="33">
                  <c:v>3.708661417322835</c:v>
                </c:pt>
                <c:pt idx="34">
                  <c:v>3.759842519685037</c:v>
                </c:pt>
                <c:pt idx="35">
                  <c:v>3.555118110236218</c:v>
                </c:pt>
                <c:pt idx="36">
                  <c:v>3.437007874015748</c:v>
                </c:pt>
                <c:pt idx="37">
                  <c:v>3.031496062992126</c:v>
                </c:pt>
                <c:pt idx="38">
                  <c:v>2.755905511811024</c:v>
                </c:pt>
                <c:pt idx="39">
                  <c:v>3.141732283464567</c:v>
                </c:pt>
                <c:pt idx="40">
                  <c:v>3.755905511811023</c:v>
                </c:pt>
                <c:pt idx="41">
                  <c:v>4.279527559055118</c:v>
                </c:pt>
                <c:pt idx="42">
                  <c:v>3.909448818897637</c:v>
                </c:pt>
                <c:pt idx="43">
                  <c:v>2.204724409448819</c:v>
                </c:pt>
              </c:numCache>
            </c:numRef>
          </c:yVal>
          <c:smooth val="1"/>
        </c:ser>
        <c:ser>
          <c:idx val="4"/>
          <c:order val="5"/>
          <c:tx>
            <c:strRef>
              <c:f>'Crack Settlement_ft'!$F$1</c:f>
              <c:strCache>
                <c:ptCount val="1"/>
                <c:pt idx="0">
                  <c:v>9.8.12</c:v>
                </c:pt>
              </c:strCache>
            </c:strRef>
          </c:tx>
          <c:xVal>
            <c:numRef>
              <c:f>'Crack Settlement_ft'!$A$2:$A$45</c:f>
              <c:numCache>
                <c:formatCode>General</c:formatCode>
                <c:ptCount val="44"/>
                <c:pt idx="0">
                  <c:v>0.0</c:v>
                </c:pt>
                <c:pt idx="1">
                  <c:v>6.08768</c:v>
                </c:pt>
                <c:pt idx="2">
                  <c:v>17.53192800000024</c:v>
                </c:pt>
                <c:pt idx="3">
                  <c:v>23.435928</c:v>
                </c:pt>
                <c:pt idx="4">
                  <c:v>29.15690400000024</c:v>
                </c:pt>
                <c:pt idx="5">
                  <c:v>34.73257600000051</c:v>
                </c:pt>
                <c:pt idx="6">
                  <c:v>40.73005600000001</c:v>
                </c:pt>
                <c:pt idx="7">
                  <c:v>45.942632</c:v>
                </c:pt>
                <c:pt idx="8">
                  <c:v>51.49993600000001</c:v>
                </c:pt>
                <c:pt idx="9">
                  <c:v>57.267488</c:v>
                </c:pt>
                <c:pt idx="10">
                  <c:v>63.30596800000001</c:v>
                </c:pt>
                <c:pt idx="11">
                  <c:v>69.17979199999817</c:v>
                </c:pt>
                <c:pt idx="12">
                  <c:v>75.00540000000001</c:v>
                </c:pt>
                <c:pt idx="13">
                  <c:v>81.27249599999988</c:v>
                </c:pt>
                <c:pt idx="14">
                  <c:v>87.15812799999995</c:v>
                </c:pt>
                <c:pt idx="15">
                  <c:v>92.95388799999998</c:v>
                </c:pt>
                <c:pt idx="16">
                  <c:v>98.758504</c:v>
                </c:pt>
                <c:pt idx="17">
                  <c:v>104.48604</c:v>
                </c:pt>
                <c:pt idx="18">
                  <c:v>110.26704</c:v>
                </c:pt>
                <c:pt idx="19">
                  <c:v>115.901096</c:v>
                </c:pt>
                <c:pt idx="20">
                  <c:v>121.647328</c:v>
                </c:pt>
                <c:pt idx="21">
                  <c:v>127.3758479999977</c:v>
                </c:pt>
                <c:pt idx="22">
                  <c:v>133.274599999994</c:v>
                </c:pt>
                <c:pt idx="23">
                  <c:v>138.987704</c:v>
                </c:pt>
                <c:pt idx="24">
                  <c:v>157.0188480000005</c:v>
                </c:pt>
                <c:pt idx="25">
                  <c:v>161.7236799999999</c:v>
                </c:pt>
                <c:pt idx="26">
                  <c:v>165.681656</c:v>
                </c:pt>
                <c:pt idx="27">
                  <c:v>170.2707039999941</c:v>
                </c:pt>
                <c:pt idx="28">
                  <c:v>175.076888</c:v>
                </c:pt>
                <c:pt idx="29">
                  <c:v>179.539984</c:v>
                </c:pt>
                <c:pt idx="30">
                  <c:v>184.6990959999993</c:v>
                </c:pt>
                <c:pt idx="31">
                  <c:v>188.685936</c:v>
                </c:pt>
                <c:pt idx="32">
                  <c:v>193.5160639999997</c:v>
                </c:pt>
                <c:pt idx="33">
                  <c:v>197.9086400000005</c:v>
                </c:pt>
                <c:pt idx="34">
                  <c:v>202.80896</c:v>
                </c:pt>
                <c:pt idx="35">
                  <c:v>207.417032</c:v>
                </c:pt>
                <c:pt idx="36">
                  <c:v>212.11432</c:v>
                </c:pt>
                <c:pt idx="37">
                  <c:v>217.3918400000025</c:v>
                </c:pt>
                <c:pt idx="38">
                  <c:v>222.0097519999938</c:v>
                </c:pt>
                <c:pt idx="39">
                  <c:v>226.899904</c:v>
                </c:pt>
                <c:pt idx="40">
                  <c:v>231.6254</c:v>
                </c:pt>
                <c:pt idx="41">
                  <c:v>236.514895999994</c:v>
                </c:pt>
                <c:pt idx="42">
                  <c:v>241.2131679999942</c:v>
                </c:pt>
                <c:pt idx="43">
                  <c:v>245.471264</c:v>
                </c:pt>
              </c:numCache>
            </c:numRef>
          </c:xVal>
          <c:yVal>
            <c:numRef>
              <c:f>'Crack Settlement_ft'!$F$2:$F$45</c:f>
              <c:numCache>
                <c:formatCode>General</c:formatCode>
                <c:ptCount val="44"/>
                <c:pt idx="0">
                  <c:v>0.633858267716536</c:v>
                </c:pt>
                <c:pt idx="1">
                  <c:v>2.043307086614181</c:v>
                </c:pt>
                <c:pt idx="2">
                  <c:v>1.342519685039331</c:v>
                </c:pt>
                <c:pt idx="3">
                  <c:v>2.350393700787501</c:v>
                </c:pt>
                <c:pt idx="4">
                  <c:v>2.216535433070752</c:v>
                </c:pt>
                <c:pt idx="5">
                  <c:v>1.511811023622047</c:v>
                </c:pt>
                <c:pt idx="6">
                  <c:v>2.330708661417323</c:v>
                </c:pt>
                <c:pt idx="7">
                  <c:v>4.547244094488192</c:v>
                </c:pt>
                <c:pt idx="8">
                  <c:v>5.251968503937007</c:v>
                </c:pt>
                <c:pt idx="9">
                  <c:v>5.543307086614203</c:v>
                </c:pt>
                <c:pt idx="10">
                  <c:v>12.98425196850394</c:v>
                </c:pt>
                <c:pt idx="11">
                  <c:v>15.43307086614173</c:v>
                </c:pt>
                <c:pt idx="12">
                  <c:v>6.062992125984252</c:v>
                </c:pt>
                <c:pt idx="13">
                  <c:v>6.559055118110236</c:v>
                </c:pt>
                <c:pt idx="14">
                  <c:v>5.834645669291339</c:v>
                </c:pt>
                <c:pt idx="15">
                  <c:v>3.988188976377961</c:v>
                </c:pt>
                <c:pt idx="16">
                  <c:v>3.645669291338582</c:v>
                </c:pt>
                <c:pt idx="17">
                  <c:v>2.811023622047243</c:v>
                </c:pt>
                <c:pt idx="18">
                  <c:v>2.799212598425197</c:v>
                </c:pt>
                <c:pt idx="19">
                  <c:v>4.28740157480315</c:v>
                </c:pt>
                <c:pt idx="20">
                  <c:v>4.996062992125991</c:v>
                </c:pt>
                <c:pt idx="21">
                  <c:v>5.185039370078734</c:v>
                </c:pt>
                <c:pt idx="22">
                  <c:v>3.26377952755914</c:v>
                </c:pt>
                <c:pt idx="23">
                  <c:v>3.460629921259838</c:v>
                </c:pt>
                <c:pt idx="24">
                  <c:v>1.830708661417323</c:v>
                </c:pt>
                <c:pt idx="25">
                  <c:v>2.52755905511811</c:v>
                </c:pt>
                <c:pt idx="26">
                  <c:v>6.472440944881893</c:v>
                </c:pt>
                <c:pt idx="27">
                  <c:v>8.614173228346448</c:v>
                </c:pt>
                <c:pt idx="28">
                  <c:v>8.51968503937008</c:v>
                </c:pt>
                <c:pt idx="29">
                  <c:v>7.133858267716525</c:v>
                </c:pt>
                <c:pt idx="30">
                  <c:v>6.003937007874016</c:v>
                </c:pt>
                <c:pt idx="31">
                  <c:v>3.216535433070752</c:v>
                </c:pt>
                <c:pt idx="32">
                  <c:v>3.476377952755906</c:v>
                </c:pt>
                <c:pt idx="33">
                  <c:v>4.137795275590546</c:v>
                </c:pt>
                <c:pt idx="34">
                  <c:v>3.724409448818898</c:v>
                </c:pt>
                <c:pt idx="35">
                  <c:v>3.57874015748032</c:v>
                </c:pt>
                <c:pt idx="36">
                  <c:v>3.586614173228346</c:v>
                </c:pt>
                <c:pt idx="37">
                  <c:v>3.133858267716536</c:v>
                </c:pt>
                <c:pt idx="38">
                  <c:v>2.992125984251967</c:v>
                </c:pt>
                <c:pt idx="39">
                  <c:v>3.122047244094488</c:v>
                </c:pt>
                <c:pt idx="40">
                  <c:v>3.350393700787501</c:v>
                </c:pt>
                <c:pt idx="41">
                  <c:v>4.279527559055118</c:v>
                </c:pt>
                <c:pt idx="42">
                  <c:v>3.909448818897637</c:v>
                </c:pt>
                <c:pt idx="43">
                  <c:v>2.204724409448819</c:v>
                </c:pt>
              </c:numCache>
            </c:numRef>
          </c:yVal>
          <c:smooth val="1"/>
        </c:ser>
        <c:ser>
          <c:idx val="5"/>
          <c:order val="6"/>
          <c:tx>
            <c:strRef>
              <c:f>'Crack Settlement_ft'!$G$1</c:f>
              <c:strCache>
                <c:ptCount val="1"/>
                <c:pt idx="0">
                  <c:v>10.6.12</c:v>
                </c:pt>
              </c:strCache>
            </c:strRef>
          </c:tx>
          <c:xVal>
            <c:numRef>
              <c:f>'Crack Settlement_ft'!$A$2:$A$45</c:f>
              <c:numCache>
                <c:formatCode>General</c:formatCode>
                <c:ptCount val="44"/>
                <c:pt idx="0">
                  <c:v>0.0</c:v>
                </c:pt>
                <c:pt idx="1">
                  <c:v>6.08768</c:v>
                </c:pt>
                <c:pt idx="2">
                  <c:v>17.53192800000024</c:v>
                </c:pt>
                <c:pt idx="3">
                  <c:v>23.435928</c:v>
                </c:pt>
                <c:pt idx="4">
                  <c:v>29.15690400000024</c:v>
                </c:pt>
                <c:pt idx="5">
                  <c:v>34.73257600000051</c:v>
                </c:pt>
                <c:pt idx="6">
                  <c:v>40.73005600000001</c:v>
                </c:pt>
                <c:pt idx="7">
                  <c:v>45.942632</c:v>
                </c:pt>
                <c:pt idx="8">
                  <c:v>51.49993600000001</c:v>
                </c:pt>
                <c:pt idx="9">
                  <c:v>57.267488</c:v>
                </c:pt>
                <c:pt idx="10">
                  <c:v>63.30596800000001</c:v>
                </c:pt>
                <c:pt idx="11">
                  <c:v>69.17979199999817</c:v>
                </c:pt>
                <c:pt idx="12">
                  <c:v>75.00540000000001</c:v>
                </c:pt>
                <c:pt idx="13">
                  <c:v>81.27249599999988</c:v>
                </c:pt>
                <c:pt idx="14">
                  <c:v>87.15812799999995</c:v>
                </c:pt>
                <c:pt idx="15">
                  <c:v>92.95388799999998</c:v>
                </c:pt>
                <c:pt idx="16">
                  <c:v>98.758504</c:v>
                </c:pt>
                <c:pt idx="17">
                  <c:v>104.48604</c:v>
                </c:pt>
                <c:pt idx="18">
                  <c:v>110.26704</c:v>
                </c:pt>
                <c:pt idx="19">
                  <c:v>115.901096</c:v>
                </c:pt>
                <c:pt idx="20">
                  <c:v>121.647328</c:v>
                </c:pt>
                <c:pt idx="21">
                  <c:v>127.3758479999977</c:v>
                </c:pt>
                <c:pt idx="22">
                  <c:v>133.274599999994</c:v>
                </c:pt>
                <c:pt idx="23">
                  <c:v>138.987704</c:v>
                </c:pt>
                <c:pt idx="24">
                  <c:v>157.0188480000005</c:v>
                </c:pt>
                <c:pt idx="25">
                  <c:v>161.7236799999999</c:v>
                </c:pt>
                <c:pt idx="26">
                  <c:v>165.681656</c:v>
                </c:pt>
                <c:pt idx="27">
                  <c:v>170.2707039999941</c:v>
                </c:pt>
                <c:pt idx="28">
                  <c:v>175.076888</c:v>
                </c:pt>
                <c:pt idx="29">
                  <c:v>179.539984</c:v>
                </c:pt>
                <c:pt idx="30">
                  <c:v>184.6990959999993</c:v>
                </c:pt>
                <c:pt idx="31">
                  <c:v>188.685936</c:v>
                </c:pt>
                <c:pt idx="32">
                  <c:v>193.5160639999997</c:v>
                </c:pt>
                <c:pt idx="33">
                  <c:v>197.9086400000005</c:v>
                </c:pt>
                <c:pt idx="34">
                  <c:v>202.80896</c:v>
                </c:pt>
                <c:pt idx="35">
                  <c:v>207.417032</c:v>
                </c:pt>
                <c:pt idx="36">
                  <c:v>212.11432</c:v>
                </c:pt>
                <c:pt idx="37">
                  <c:v>217.3918400000025</c:v>
                </c:pt>
                <c:pt idx="38">
                  <c:v>222.0097519999938</c:v>
                </c:pt>
                <c:pt idx="39">
                  <c:v>226.899904</c:v>
                </c:pt>
                <c:pt idx="40">
                  <c:v>231.6254</c:v>
                </c:pt>
                <c:pt idx="41">
                  <c:v>236.514895999994</c:v>
                </c:pt>
                <c:pt idx="42">
                  <c:v>241.2131679999942</c:v>
                </c:pt>
                <c:pt idx="43">
                  <c:v>245.471264</c:v>
                </c:pt>
              </c:numCache>
            </c:numRef>
          </c:xVal>
          <c:yVal>
            <c:numRef>
              <c:f>'Crack Settlement_ft'!$G$2:$G$45</c:f>
              <c:numCache>
                <c:formatCode>General</c:formatCode>
                <c:ptCount val="44"/>
                <c:pt idx="0">
                  <c:v>0.803149606299237</c:v>
                </c:pt>
                <c:pt idx="1">
                  <c:v>2.397637795275591</c:v>
                </c:pt>
                <c:pt idx="2">
                  <c:v>1.547244094488188</c:v>
                </c:pt>
                <c:pt idx="3">
                  <c:v>2.208661417322835</c:v>
                </c:pt>
                <c:pt idx="4">
                  <c:v>2.255905511811024</c:v>
                </c:pt>
                <c:pt idx="5">
                  <c:v>2.082677165354331</c:v>
                </c:pt>
                <c:pt idx="6">
                  <c:v>2.11811023622048</c:v>
                </c:pt>
                <c:pt idx="7">
                  <c:v>4.468503937007874</c:v>
                </c:pt>
                <c:pt idx="8">
                  <c:v>4.732283464566931</c:v>
                </c:pt>
                <c:pt idx="9">
                  <c:v>8.26771653543307</c:v>
                </c:pt>
                <c:pt idx="10">
                  <c:v>12.20472440944882</c:v>
                </c:pt>
                <c:pt idx="11">
                  <c:v>14.96062992125984</c:v>
                </c:pt>
                <c:pt idx="12">
                  <c:v>6.185039370078734</c:v>
                </c:pt>
                <c:pt idx="13">
                  <c:v>6.503937007874017</c:v>
                </c:pt>
                <c:pt idx="14">
                  <c:v>5.46850393700787</c:v>
                </c:pt>
                <c:pt idx="15">
                  <c:v>3.803149606299212</c:v>
                </c:pt>
                <c:pt idx="16">
                  <c:v>3.547244094488187</c:v>
                </c:pt>
                <c:pt idx="17">
                  <c:v>2.448818897637795</c:v>
                </c:pt>
                <c:pt idx="18">
                  <c:v>2.614173228346551</c:v>
                </c:pt>
                <c:pt idx="19">
                  <c:v>3.964566929133757</c:v>
                </c:pt>
                <c:pt idx="20">
                  <c:v>5.015748031496064</c:v>
                </c:pt>
                <c:pt idx="21">
                  <c:v>4.89763779527559</c:v>
                </c:pt>
                <c:pt idx="22">
                  <c:v>3.417322834645668</c:v>
                </c:pt>
                <c:pt idx="23">
                  <c:v>3.519685039369972</c:v>
                </c:pt>
                <c:pt idx="24">
                  <c:v>1.606299212598383</c:v>
                </c:pt>
                <c:pt idx="25">
                  <c:v>2.52755905511811</c:v>
                </c:pt>
                <c:pt idx="26">
                  <c:v>5.354330708661394</c:v>
                </c:pt>
                <c:pt idx="27">
                  <c:v>8.681102362204718</c:v>
                </c:pt>
                <c:pt idx="28">
                  <c:v>8.216535433070865</c:v>
                </c:pt>
                <c:pt idx="29">
                  <c:v>7.145669291338582</c:v>
                </c:pt>
                <c:pt idx="30">
                  <c:v>6.366141732283468</c:v>
                </c:pt>
                <c:pt idx="31">
                  <c:v>3.405511811023621</c:v>
                </c:pt>
                <c:pt idx="32">
                  <c:v>3.149606299212598</c:v>
                </c:pt>
                <c:pt idx="33">
                  <c:v>4.125984251968059</c:v>
                </c:pt>
                <c:pt idx="34">
                  <c:v>4.196850393700787</c:v>
                </c:pt>
                <c:pt idx="35">
                  <c:v>4.027559055118108</c:v>
                </c:pt>
                <c:pt idx="36">
                  <c:v>3.570866141732283</c:v>
                </c:pt>
                <c:pt idx="37">
                  <c:v>3.02755905511811</c:v>
                </c:pt>
                <c:pt idx="38">
                  <c:v>3.137795275590561</c:v>
                </c:pt>
                <c:pt idx="39">
                  <c:v>3.326771653543307</c:v>
                </c:pt>
                <c:pt idx="40">
                  <c:v>3.866141732283465</c:v>
                </c:pt>
                <c:pt idx="41">
                  <c:v>4.279527559055118</c:v>
                </c:pt>
                <c:pt idx="42">
                  <c:v>3.909448818897637</c:v>
                </c:pt>
                <c:pt idx="43">
                  <c:v>2.204724409448819</c:v>
                </c:pt>
              </c:numCache>
            </c:numRef>
          </c:yVal>
          <c:smooth val="1"/>
        </c:ser>
        <c:ser>
          <c:idx val="6"/>
          <c:order val="7"/>
          <c:tx>
            <c:strRef>
              <c:f>'Crack Settlement_ft'!$H$1</c:f>
              <c:strCache>
                <c:ptCount val="1"/>
                <c:pt idx="0">
                  <c:v>11.10.12</c:v>
                </c:pt>
              </c:strCache>
            </c:strRef>
          </c:tx>
          <c:xVal>
            <c:numRef>
              <c:f>'Crack Settlement_ft'!$A$2:$A$45</c:f>
              <c:numCache>
                <c:formatCode>General</c:formatCode>
                <c:ptCount val="44"/>
                <c:pt idx="0">
                  <c:v>0.0</c:v>
                </c:pt>
                <c:pt idx="1">
                  <c:v>6.08768</c:v>
                </c:pt>
                <c:pt idx="2">
                  <c:v>17.53192800000024</c:v>
                </c:pt>
                <c:pt idx="3">
                  <c:v>23.435928</c:v>
                </c:pt>
                <c:pt idx="4">
                  <c:v>29.15690400000024</c:v>
                </c:pt>
                <c:pt idx="5">
                  <c:v>34.73257600000051</c:v>
                </c:pt>
                <c:pt idx="6">
                  <c:v>40.73005600000001</c:v>
                </c:pt>
                <c:pt idx="7">
                  <c:v>45.942632</c:v>
                </c:pt>
                <c:pt idx="8">
                  <c:v>51.49993600000001</c:v>
                </c:pt>
                <c:pt idx="9">
                  <c:v>57.267488</c:v>
                </c:pt>
                <c:pt idx="10">
                  <c:v>63.30596800000001</c:v>
                </c:pt>
                <c:pt idx="11">
                  <c:v>69.17979199999817</c:v>
                </c:pt>
                <c:pt idx="12">
                  <c:v>75.00540000000001</c:v>
                </c:pt>
                <c:pt idx="13">
                  <c:v>81.27249599999988</c:v>
                </c:pt>
                <c:pt idx="14">
                  <c:v>87.15812799999995</c:v>
                </c:pt>
                <c:pt idx="15">
                  <c:v>92.95388799999998</c:v>
                </c:pt>
                <c:pt idx="16">
                  <c:v>98.758504</c:v>
                </c:pt>
                <c:pt idx="17">
                  <c:v>104.48604</c:v>
                </c:pt>
                <c:pt idx="18">
                  <c:v>110.26704</c:v>
                </c:pt>
                <c:pt idx="19">
                  <c:v>115.901096</c:v>
                </c:pt>
                <c:pt idx="20">
                  <c:v>121.647328</c:v>
                </c:pt>
                <c:pt idx="21">
                  <c:v>127.3758479999977</c:v>
                </c:pt>
                <c:pt idx="22">
                  <c:v>133.274599999994</c:v>
                </c:pt>
                <c:pt idx="23">
                  <c:v>138.987704</c:v>
                </c:pt>
                <c:pt idx="24">
                  <c:v>157.0188480000005</c:v>
                </c:pt>
                <c:pt idx="25">
                  <c:v>161.7236799999999</c:v>
                </c:pt>
                <c:pt idx="26">
                  <c:v>165.681656</c:v>
                </c:pt>
                <c:pt idx="27">
                  <c:v>170.2707039999941</c:v>
                </c:pt>
                <c:pt idx="28">
                  <c:v>175.076888</c:v>
                </c:pt>
                <c:pt idx="29">
                  <c:v>179.539984</c:v>
                </c:pt>
                <c:pt idx="30">
                  <c:v>184.6990959999993</c:v>
                </c:pt>
                <c:pt idx="31">
                  <c:v>188.685936</c:v>
                </c:pt>
                <c:pt idx="32">
                  <c:v>193.5160639999997</c:v>
                </c:pt>
                <c:pt idx="33">
                  <c:v>197.9086400000005</c:v>
                </c:pt>
                <c:pt idx="34">
                  <c:v>202.80896</c:v>
                </c:pt>
                <c:pt idx="35">
                  <c:v>207.417032</c:v>
                </c:pt>
                <c:pt idx="36">
                  <c:v>212.11432</c:v>
                </c:pt>
                <c:pt idx="37">
                  <c:v>217.3918400000025</c:v>
                </c:pt>
                <c:pt idx="38">
                  <c:v>222.0097519999938</c:v>
                </c:pt>
                <c:pt idx="39">
                  <c:v>226.899904</c:v>
                </c:pt>
                <c:pt idx="40">
                  <c:v>231.6254</c:v>
                </c:pt>
                <c:pt idx="41">
                  <c:v>236.514895999994</c:v>
                </c:pt>
                <c:pt idx="42">
                  <c:v>241.2131679999942</c:v>
                </c:pt>
                <c:pt idx="43">
                  <c:v>245.471264</c:v>
                </c:pt>
              </c:numCache>
            </c:numRef>
          </c:xVal>
          <c:yVal>
            <c:numRef>
              <c:f>'Crack Settlement_ft'!$H$2:$H$45</c:f>
              <c:numCache>
                <c:formatCode>General</c:formatCode>
                <c:ptCount val="44"/>
                <c:pt idx="0">
                  <c:v>0.787401574803149</c:v>
                </c:pt>
                <c:pt idx="1">
                  <c:v>2.224409448818898</c:v>
                </c:pt>
                <c:pt idx="2">
                  <c:v>1.255905511811024</c:v>
                </c:pt>
                <c:pt idx="3">
                  <c:v>2.1732283464567</c:v>
                </c:pt>
                <c:pt idx="4">
                  <c:v>1.91338582677173</c:v>
                </c:pt>
                <c:pt idx="5">
                  <c:v>2.177165354330709</c:v>
                </c:pt>
                <c:pt idx="6">
                  <c:v>1.996062992125984</c:v>
                </c:pt>
                <c:pt idx="7">
                  <c:v>4.570866141732283</c:v>
                </c:pt>
                <c:pt idx="8">
                  <c:v>5.10236220472441</c:v>
                </c:pt>
                <c:pt idx="9">
                  <c:v>9.177165354330698</c:v>
                </c:pt>
                <c:pt idx="10">
                  <c:v>12.17322834645669</c:v>
                </c:pt>
                <c:pt idx="11">
                  <c:v>15.0511811023622</c:v>
                </c:pt>
                <c:pt idx="12">
                  <c:v>6.322834645669165</c:v>
                </c:pt>
                <c:pt idx="13">
                  <c:v>6.968503937007874</c:v>
                </c:pt>
                <c:pt idx="14">
                  <c:v>5.185039370078734</c:v>
                </c:pt>
                <c:pt idx="15">
                  <c:v>3.744094488189021</c:v>
                </c:pt>
                <c:pt idx="16">
                  <c:v>3.496062992125977</c:v>
                </c:pt>
                <c:pt idx="17">
                  <c:v>3.02755905511811</c:v>
                </c:pt>
                <c:pt idx="18">
                  <c:v>2.724409448818898</c:v>
                </c:pt>
                <c:pt idx="19">
                  <c:v>4.314960629921225</c:v>
                </c:pt>
                <c:pt idx="20">
                  <c:v>5.110236220472435</c:v>
                </c:pt>
                <c:pt idx="21">
                  <c:v>4.751968503937008</c:v>
                </c:pt>
                <c:pt idx="22">
                  <c:v>3.11811023622048</c:v>
                </c:pt>
                <c:pt idx="23">
                  <c:v>3.409448818897638</c:v>
                </c:pt>
                <c:pt idx="24">
                  <c:v>1.547244094488188</c:v>
                </c:pt>
                <c:pt idx="25">
                  <c:v>2.299212598425197</c:v>
                </c:pt>
                <c:pt idx="26">
                  <c:v>6.34251968503937</c:v>
                </c:pt>
                <c:pt idx="27">
                  <c:v>8.51968503937008</c:v>
                </c:pt>
                <c:pt idx="28">
                  <c:v>8.228346456692913</c:v>
                </c:pt>
                <c:pt idx="29">
                  <c:v>7.10236220472441</c:v>
                </c:pt>
                <c:pt idx="30">
                  <c:v>6.503937007874017</c:v>
                </c:pt>
                <c:pt idx="31">
                  <c:v>3.12598425196861</c:v>
                </c:pt>
                <c:pt idx="32">
                  <c:v>2.956692913385657</c:v>
                </c:pt>
                <c:pt idx="33">
                  <c:v>4.248031496062992</c:v>
                </c:pt>
                <c:pt idx="34">
                  <c:v>4.145669291338583</c:v>
                </c:pt>
                <c:pt idx="35">
                  <c:v>4.322834645669165</c:v>
                </c:pt>
                <c:pt idx="36">
                  <c:v>3.582677165354331</c:v>
                </c:pt>
                <c:pt idx="37">
                  <c:v>3.059055118110138</c:v>
                </c:pt>
                <c:pt idx="38">
                  <c:v>2.960629921259838</c:v>
                </c:pt>
                <c:pt idx="39">
                  <c:v>3.980314960629981</c:v>
                </c:pt>
                <c:pt idx="40">
                  <c:v>3.228346456693</c:v>
                </c:pt>
                <c:pt idx="41">
                  <c:v>4.279527559055118</c:v>
                </c:pt>
                <c:pt idx="42">
                  <c:v>3.909448818897637</c:v>
                </c:pt>
                <c:pt idx="43">
                  <c:v>2.204724409448819</c:v>
                </c:pt>
              </c:numCache>
            </c:numRef>
          </c:yVal>
          <c:smooth val="1"/>
        </c:ser>
        <c:ser>
          <c:idx val="7"/>
          <c:order val="8"/>
          <c:tx>
            <c:strRef>
              <c:f>'Crack Settlement_ft'!$I$1</c:f>
              <c:strCache>
                <c:ptCount val="1"/>
                <c:pt idx="0">
                  <c:v>12.13.12</c:v>
                </c:pt>
              </c:strCache>
            </c:strRef>
          </c:tx>
          <c:xVal>
            <c:numRef>
              <c:f>'Crack Settlement_ft'!$A$2:$A$45</c:f>
              <c:numCache>
                <c:formatCode>General</c:formatCode>
                <c:ptCount val="44"/>
                <c:pt idx="0">
                  <c:v>0.0</c:v>
                </c:pt>
                <c:pt idx="1">
                  <c:v>6.08768</c:v>
                </c:pt>
                <c:pt idx="2">
                  <c:v>17.53192800000024</c:v>
                </c:pt>
                <c:pt idx="3">
                  <c:v>23.435928</c:v>
                </c:pt>
                <c:pt idx="4">
                  <c:v>29.15690400000024</c:v>
                </c:pt>
                <c:pt idx="5">
                  <c:v>34.73257600000051</c:v>
                </c:pt>
                <c:pt idx="6">
                  <c:v>40.73005600000001</c:v>
                </c:pt>
                <c:pt idx="7">
                  <c:v>45.942632</c:v>
                </c:pt>
                <c:pt idx="8">
                  <c:v>51.49993600000001</c:v>
                </c:pt>
                <c:pt idx="9">
                  <c:v>57.267488</c:v>
                </c:pt>
                <c:pt idx="10">
                  <c:v>63.30596800000001</c:v>
                </c:pt>
                <c:pt idx="11">
                  <c:v>69.17979199999817</c:v>
                </c:pt>
                <c:pt idx="12">
                  <c:v>75.00540000000001</c:v>
                </c:pt>
                <c:pt idx="13">
                  <c:v>81.27249599999988</c:v>
                </c:pt>
                <c:pt idx="14">
                  <c:v>87.15812799999995</c:v>
                </c:pt>
                <c:pt idx="15">
                  <c:v>92.95388799999998</c:v>
                </c:pt>
                <c:pt idx="16">
                  <c:v>98.758504</c:v>
                </c:pt>
                <c:pt idx="17">
                  <c:v>104.48604</c:v>
                </c:pt>
                <c:pt idx="18">
                  <c:v>110.26704</c:v>
                </c:pt>
                <c:pt idx="19">
                  <c:v>115.901096</c:v>
                </c:pt>
                <c:pt idx="20">
                  <c:v>121.647328</c:v>
                </c:pt>
                <c:pt idx="21">
                  <c:v>127.3758479999977</c:v>
                </c:pt>
                <c:pt idx="22">
                  <c:v>133.274599999994</c:v>
                </c:pt>
                <c:pt idx="23">
                  <c:v>138.987704</c:v>
                </c:pt>
                <c:pt idx="24">
                  <c:v>157.0188480000005</c:v>
                </c:pt>
                <c:pt idx="25">
                  <c:v>161.7236799999999</c:v>
                </c:pt>
                <c:pt idx="26">
                  <c:v>165.681656</c:v>
                </c:pt>
                <c:pt idx="27">
                  <c:v>170.2707039999941</c:v>
                </c:pt>
                <c:pt idx="28">
                  <c:v>175.076888</c:v>
                </c:pt>
                <c:pt idx="29">
                  <c:v>179.539984</c:v>
                </c:pt>
                <c:pt idx="30">
                  <c:v>184.6990959999993</c:v>
                </c:pt>
                <c:pt idx="31">
                  <c:v>188.685936</c:v>
                </c:pt>
                <c:pt idx="32">
                  <c:v>193.5160639999997</c:v>
                </c:pt>
                <c:pt idx="33">
                  <c:v>197.9086400000005</c:v>
                </c:pt>
                <c:pt idx="34">
                  <c:v>202.80896</c:v>
                </c:pt>
                <c:pt idx="35">
                  <c:v>207.417032</c:v>
                </c:pt>
                <c:pt idx="36">
                  <c:v>212.11432</c:v>
                </c:pt>
                <c:pt idx="37">
                  <c:v>217.3918400000025</c:v>
                </c:pt>
                <c:pt idx="38">
                  <c:v>222.0097519999938</c:v>
                </c:pt>
                <c:pt idx="39">
                  <c:v>226.899904</c:v>
                </c:pt>
                <c:pt idx="40">
                  <c:v>231.6254</c:v>
                </c:pt>
                <c:pt idx="41">
                  <c:v>236.514895999994</c:v>
                </c:pt>
                <c:pt idx="42">
                  <c:v>241.2131679999942</c:v>
                </c:pt>
                <c:pt idx="43">
                  <c:v>245.471264</c:v>
                </c:pt>
              </c:numCache>
            </c:numRef>
          </c:xVal>
          <c:yVal>
            <c:numRef>
              <c:f>'Crack Settlement_ft'!$I$2:$I$45</c:f>
              <c:numCache>
                <c:formatCode>General</c:formatCode>
                <c:ptCount val="44"/>
                <c:pt idx="0">
                  <c:v>0.803149606299237</c:v>
                </c:pt>
                <c:pt idx="1">
                  <c:v>2.397637795275591</c:v>
                </c:pt>
                <c:pt idx="2">
                  <c:v>1.547244094488188</c:v>
                </c:pt>
                <c:pt idx="3">
                  <c:v>2.208661417322835</c:v>
                </c:pt>
                <c:pt idx="4">
                  <c:v>2.271653543307087</c:v>
                </c:pt>
                <c:pt idx="5">
                  <c:v>1.814960629921288</c:v>
                </c:pt>
                <c:pt idx="6">
                  <c:v>2.086614173228346</c:v>
                </c:pt>
                <c:pt idx="7">
                  <c:v>4.688976377952707</c:v>
                </c:pt>
                <c:pt idx="8">
                  <c:v>5.196850393700788</c:v>
                </c:pt>
                <c:pt idx="9">
                  <c:v>7.610236220472434</c:v>
                </c:pt>
                <c:pt idx="10">
                  <c:v>12.20472440944882</c:v>
                </c:pt>
                <c:pt idx="11">
                  <c:v>14.96062992125984</c:v>
                </c:pt>
                <c:pt idx="12">
                  <c:v>6.031496062992193</c:v>
                </c:pt>
                <c:pt idx="13">
                  <c:v>6.929133858267694</c:v>
                </c:pt>
                <c:pt idx="14">
                  <c:v>5.511811023622048</c:v>
                </c:pt>
                <c:pt idx="15">
                  <c:v>3.62598425196861</c:v>
                </c:pt>
                <c:pt idx="16">
                  <c:v>3.980314960629981</c:v>
                </c:pt>
                <c:pt idx="17">
                  <c:v>3.070866141732283</c:v>
                </c:pt>
                <c:pt idx="18">
                  <c:v>3.03937007874016</c:v>
                </c:pt>
                <c:pt idx="19">
                  <c:v>4.16929133858268</c:v>
                </c:pt>
                <c:pt idx="20">
                  <c:v>5.476377952755906</c:v>
                </c:pt>
                <c:pt idx="21">
                  <c:v>5.153543307086609</c:v>
                </c:pt>
                <c:pt idx="22">
                  <c:v>3.153543307086615</c:v>
                </c:pt>
                <c:pt idx="23">
                  <c:v>3.708661417322835</c:v>
                </c:pt>
                <c:pt idx="24">
                  <c:v>2.0236220472441</c:v>
                </c:pt>
                <c:pt idx="25">
                  <c:v>2.413385826771654</c:v>
                </c:pt>
                <c:pt idx="26">
                  <c:v>6.062992125984252</c:v>
                </c:pt>
                <c:pt idx="27">
                  <c:v>8.311023622047244</c:v>
                </c:pt>
                <c:pt idx="28">
                  <c:v>8.311023622047244</c:v>
                </c:pt>
                <c:pt idx="29">
                  <c:v>7.173228346456693</c:v>
                </c:pt>
                <c:pt idx="30">
                  <c:v>6.141732283464592</c:v>
                </c:pt>
                <c:pt idx="31">
                  <c:v>3.366141732283465</c:v>
                </c:pt>
                <c:pt idx="32">
                  <c:v>3.18503937007874</c:v>
                </c:pt>
                <c:pt idx="33">
                  <c:v>4.177165354330707</c:v>
                </c:pt>
                <c:pt idx="34">
                  <c:v>4.37007874015748</c:v>
                </c:pt>
                <c:pt idx="35">
                  <c:v>4.232283464566931</c:v>
                </c:pt>
                <c:pt idx="36">
                  <c:v>3.259842519685037</c:v>
                </c:pt>
                <c:pt idx="37">
                  <c:v>3.059055118110138</c:v>
                </c:pt>
                <c:pt idx="38">
                  <c:v>2.960629921259838</c:v>
                </c:pt>
                <c:pt idx="39">
                  <c:v>3.980314960629981</c:v>
                </c:pt>
                <c:pt idx="40">
                  <c:v>3.228346456693</c:v>
                </c:pt>
                <c:pt idx="41">
                  <c:v>4.279527559055118</c:v>
                </c:pt>
                <c:pt idx="42">
                  <c:v>3.909448818897637</c:v>
                </c:pt>
                <c:pt idx="43">
                  <c:v>2.204724409448819</c:v>
                </c:pt>
              </c:numCache>
            </c:numRef>
          </c:yVal>
          <c:smooth val="1"/>
        </c:ser>
        <c:ser>
          <c:idx val="8"/>
          <c:order val="9"/>
          <c:tx>
            <c:strRef>
              <c:f>'Crack Settlement_ft'!$J$1</c:f>
              <c:strCache>
                <c:ptCount val="1"/>
                <c:pt idx="0">
                  <c:v>1.10.13</c:v>
                </c:pt>
              </c:strCache>
            </c:strRef>
          </c:tx>
          <c:xVal>
            <c:numRef>
              <c:f>'Crack Settlement_ft'!$A$2:$A$45</c:f>
              <c:numCache>
                <c:formatCode>General</c:formatCode>
                <c:ptCount val="44"/>
                <c:pt idx="0">
                  <c:v>0.0</c:v>
                </c:pt>
                <c:pt idx="1">
                  <c:v>6.08768</c:v>
                </c:pt>
                <c:pt idx="2">
                  <c:v>17.53192800000024</c:v>
                </c:pt>
                <c:pt idx="3">
                  <c:v>23.435928</c:v>
                </c:pt>
                <c:pt idx="4">
                  <c:v>29.15690400000024</c:v>
                </c:pt>
                <c:pt idx="5">
                  <c:v>34.73257600000051</c:v>
                </c:pt>
                <c:pt idx="6">
                  <c:v>40.73005600000001</c:v>
                </c:pt>
                <c:pt idx="7">
                  <c:v>45.942632</c:v>
                </c:pt>
                <c:pt idx="8">
                  <c:v>51.49993600000001</c:v>
                </c:pt>
                <c:pt idx="9">
                  <c:v>57.267488</c:v>
                </c:pt>
                <c:pt idx="10">
                  <c:v>63.30596800000001</c:v>
                </c:pt>
                <c:pt idx="11">
                  <c:v>69.17979199999817</c:v>
                </c:pt>
                <c:pt idx="12">
                  <c:v>75.00540000000001</c:v>
                </c:pt>
                <c:pt idx="13">
                  <c:v>81.27249599999988</c:v>
                </c:pt>
                <c:pt idx="14">
                  <c:v>87.15812799999995</c:v>
                </c:pt>
                <c:pt idx="15">
                  <c:v>92.95388799999998</c:v>
                </c:pt>
                <c:pt idx="16">
                  <c:v>98.758504</c:v>
                </c:pt>
                <c:pt idx="17">
                  <c:v>104.48604</c:v>
                </c:pt>
                <c:pt idx="18">
                  <c:v>110.26704</c:v>
                </c:pt>
                <c:pt idx="19">
                  <c:v>115.901096</c:v>
                </c:pt>
                <c:pt idx="20">
                  <c:v>121.647328</c:v>
                </c:pt>
                <c:pt idx="21">
                  <c:v>127.3758479999977</c:v>
                </c:pt>
                <c:pt idx="22">
                  <c:v>133.274599999994</c:v>
                </c:pt>
                <c:pt idx="23">
                  <c:v>138.987704</c:v>
                </c:pt>
                <c:pt idx="24">
                  <c:v>157.0188480000005</c:v>
                </c:pt>
                <c:pt idx="25">
                  <c:v>161.7236799999999</c:v>
                </c:pt>
                <c:pt idx="26">
                  <c:v>165.681656</c:v>
                </c:pt>
                <c:pt idx="27">
                  <c:v>170.2707039999941</c:v>
                </c:pt>
                <c:pt idx="28">
                  <c:v>175.076888</c:v>
                </c:pt>
                <c:pt idx="29">
                  <c:v>179.539984</c:v>
                </c:pt>
                <c:pt idx="30">
                  <c:v>184.6990959999993</c:v>
                </c:pt>
                <c:pt idx="31">
                  <c:v>188.685936</c:v>
                </c:pt>
                <c:pt idx="32">
                  <c:v>193.5160639999997</c:v>
                </c:pt>
                <c:pt idx="33">
                  <c:v>197.9086400000005</c:v>
                </c:pt>
                <c:pt idx="34">
                  <c:v>202.80896</c:v>
                </c:pt>
                <c:pt idx="35">
                  <c:v>207.417032</c:v>
                </c:pt>
                <c:pt idx="36">
                  <c:v>212.11432</c:v>
                </c:pt>
                <c:pt idx="37">
                  <c:v>217.3918400000025</c:v>
                </c:pt>
                <c:pt idx="38">
                  <c:v>222.0097519999938</c:v>
                </c:pt>
                <c:pt idx="39">
                  <c:v>226.899904</c:v>
                </c:pt>
                <c:pt idx="40">
                  <c:v>231.6254</c:v>
                </c:pt>
                <c:pt idx="41">
                  <c:v>236.514895999994</c:v>
                </c:pt>
                <c:pt idx="42">
                  <c:v>241.2131679999942</c:v>
                </c:pt>
                <c:pt idx="43">
                  <c:v>245.471264</c:v>
                </c:pt>
              </c:numCache>
            </c:numRef>
          </c:xVal>
          <c:yVal>
            <c:numRef>
              <c:f>'Crack Settlement_ft'!$J$2:$J$45</c:f>
              <c:numCache>
                <c:formatCode>General</c:formatCode>
                <c:ptCount val="44"/>
                <c:pt idx="0">
                  <c:v>0.787401574803149</c:v>
                </c:pt>
                <c:pt idx="1">
                  <c:v>2.106299212598425</c:v>
                </c:pt>
                <c:pt idx="2">
                  <c:v>1.555118110236224</c:v>
                </c:pt>
                <c:pt idx="3">
                  <c:v>2.070866141732283</c:v>
                </c:pt>
                <c:pt idx="4">
                  <c:v>2.11811023622048</c:v>
                </c:pt>
                <c:pt idx="5">
                  <c:v>1.838582677165354</c:v>
                </c:pt>
                <c:pt idx="6">
                  <c:v>2.007874015748031</c:v>
                </c:pt>
                <c:pt idx="7">
                  <c:v>4.330708661417323</c:v>
                </c:pt>
                <c:pt idx="8">
                  <c:v>4.476377952755906</c:v>
                </c:pt>
                <c:pt idx="9">
                  <c:v>4.303149606299208</c:v>
                </c:pt>
                <c:pt idx="10">
                  <c:v>12.26771653543307</c:v>
                </c:pt>
                <c:pt idx="11">
                  <c:v>13.94488188976378</c:v>
                </c:pt>
                <c:pt idx="12">
                  <c:v>6.165354330708634</c:v>
                </c:pt>
                <c:pt idx="13">
                  <c:v>6.547244094488192</c:v>
                </c:pt>
                <c:pt idx="14">
                  <c:v>5.21259842519685</c:v>
                </c:pt>
                <c:pt idx="15">
                  <c:v>3.830708661417323</c:v>
                </c:pt>
                <c:pt idx="16">
                  <c:v>3.641732283464567</c:v>
                </c:pt>
                <c:pt idx="17">
                  <c:v>2.531496062992126</c:v>
                </c:pt>
                <c:pt idx="18">
                  <c:v>2.61811023622048</c:v>
                </c:pt>
                <c:pt idx="19">
                  <c:v>3.929133858267837</c:v>
                </c:pt>
                <c:pt idx="20">
                  <c:v>4.791338582677192</c:v>
                </c:pt>
                <c:pt idx="21">
                  <c:v>4.866141732283464</c:v>
                </c:pt>
                <c:pt idx="22">
                  <c:v>3.145669291338583</c:v>
                </c:pt>
                <c:pt idx="23">
                  <c:v>3.472440944881777</c:v>
                </c:pt>
                <c:pt idx="24">
                  <c:v>1.795275590551181</c:v>
                </c:pt>
                <c:pt idx="25">
                  <c:v>2.358267716535434</c:v>
                </c:pt>
                <c:pt idx="26">
                  <c:v>6.248031496062993</c:v>
                </c:pt>
                <c:pt idx="27">
                  <c:v>8.657480314960826</c:v>
                </c:pt>
                <c:pt idx="28">
                  <c:v>8.275590551181126</c:v>
                </c:pt>
                <c:pt idx="29">
                  <c:v>6.724409448818895</c:v>
                </c:pt>
                <c:pt idx="30">
                  <c:v>6.60629921259843</c:v>
                </c:pt>
                <c:pt idx="31">
                  <c:v>3.311023622047243</c:v>
                </c:pt>
                <c:pt idx="32">
                  <c:v>3.015748031496057</c:v>
                </c:pt>
                <c:pt idx="33">
                  <c:v>4.377952755905508</c:v>
                </c:pt>
                <c:pt idx="34">
                  <c:v>4.062992125984252</c:v>
                </c:pt>
                <c:pt idx="35">
                  <c:v>3.960629921259838</c:v>
                </c:pt>
                <c:pt idx="36">
                  <c:v>3.275590551181202</c:v>
                </c:pt>
                <c:pt idx="37">
                  <c:v>3.26377952755914</c:v>
                </c:pt>
                <c:pt idx="38">
                  <c:v>2.960629921259838</c:v>
                </c:pt>
                <c:pt idx="39">
                  <c:v>3.980314960629981</c:v>
                </c:pt>
                <c:pt idx="40">
                  <c:v>3.228346456693</c:v>
                </c:pt>
                <c:pt idx="41">
                  <c:v>4.279527559055118</c:v>
                </c:pt>
                <c:pt idx="42">
                  <c:v>3.909448818897637</c:v>
                </c:pt>
                <c:pt idx="43">
                  <c:v>2.204724409448819</c:v>
                </c:pt>
              </c:numCache>
            </c:numRef>
          </c:yVal>
          <c:smooth val="1"/>
        </c:ser>
        <c:ser>
          <c:idx val="9"/>
          <c:order val="10"/>
          <c:tx>
            <c:v>2.9.13</c:v>
          </c:tx>
          <c:xVal>
            <c:numRef>
              <c:f>'Crack Settlement_ft'!$A$2:$A$46</c:f>
              <c:numCache>
                <c:formatCode>General</c:formatCode>
                <c:ptCount val="45"/>
                <c:pt idx="0">
                  <c:v>0.0</c:v>
                </c:pt>
                <c:pt idx="1">
                  <c:v>6.08768</c:v>
                </c:pt>
                <c:pt idx="2">
                  <c:v>17.53192800000024</c:v>
                </c:pt>
                <c:pt idx="3">
                  <c:v>23.435928</c:v>
                </c:pt>
                <c:pt idx="4">
                  <c:v>29.15690400000024</c:v>
                </c:pt>
                <c:pt idx="5">
                  <c:v>34.73257600000051</c:v>
                </c:pt>
                <c:pt idx="6">
                  <c:v>40.73005600000001</c:v>
                </c:pt>
                <c:pt idx="7">
                  <c:v>45.942632</c:v>
                </c:pt>
                <c:pt idx="8">
                  <c:v>51.49993600000001</c:v>
                </c:pt>
                <c:pt idx="9">
                  <c:v>57.267488</c:v>
                </c:pt>
                <c:pt idx="10">
                  <c:v>63.30596800000001</c:v>
                </c:pt>
                <c:pt idx="11">
                  <c:v>69.17979199999817</c:v>
                </c:pt>
                <c:pt idx="12">
                  <c:v>75.00540000000001</c:v>
                </c:pt>
                <c:pt idx="13">
                  <c:v>81.27249599999988</c:v>
                </c:pt>
                <c:pt idx="14">
                  <c:v>87.15812799999995</c:v>
                </c:pt>
                <c:pt idx="15">
                  <c:v>92.95388799999998</c:v>
                </c:pt>
                <c:pt idx="16">
                  <c:v>98.758504</c:v>
                </c:pt>
                <c:pt idx="17">
                  <c:v>104.48604</c:v>
                </c:pt>
                <c:pt idx="18">
                  <c:v>110.26704</c:v>
                </c:pt>
                <c:pt idx="19">
                  <c:v>115.901096</c:v>
                </c:pt>
                <c:pt idx="20">
                  <c:v>121.647328</c:v>
                </c:pt>
                <c:pt idx="21">
                  <c:v>127.3758479999977</c:v>
                </c:pt>
                <c:pt idx="22">
                  <c:v>133.274599999994</c:v>
                </c:pt>
                <c:pt idx="23">
                  <c:v>138.987704</c:v>
                </c:pt>
                <c:pt idx="24">
                  <c:v>157.0188480000005</c:v>
                </c:pt>
                <c:pt idx="25">
                  <c:v>161.7236799999999</c:v>
                </c:pt>
                <c:pt idx="26">
                  <c:v>165.681656</c:v>
                </c:pt>
                <c:pt idx="27">
                  <c:v>170.2707039999941</c:v>
                </c:pt>
                <c:pt idx="28">
                  <c:v>175.076888</c:v>
                </c:pt>
                <c:pt idx="29">
                  <c:v>179.539984</c:v>
                </c:pt>
                <c:pt idx="30">
                  <c:v>184.6990959999993</c:v>
                </c:pt>
                <c:pt idx="31">
                  <c:v>188.685936</c:v>
                </c:pt>
                <c:pt idx="32">
                  <c:v>193.5160639999997</c:v>
                </c:pt>
                <c:pt idx="33">
                  <c:v>197.9086400000005</c:v>
                </c:pt>
                <c:pt idx="34">
                  <c:v>202.80896</c:v>
                </c:pt>
                <c:pt idx="35">
                  <c:v>207.417032</c:v>
                </c:pt>
                <c:pt idx="36">
                  <c:v>212.11432</c:v>
                </c:pt>
                <c:pt idx="37">
                  <c:v>217.3918400000025</c:v>
                </c:pt>
                <c:pt idx="38">
                  <c:v>222.0097519999938</c:v>
                </c:pt>
                <c:pt idx="39">
                  <c:v>226.899904</c:v>
                </c:pt>
                <c:pt idx="40">
                  <c:v>231.6254</c:v>
                </c:pt>
                <c:pt idx="41">
                  <c:v>236.514895999994</c:v>
                </c:pt>
                <c:pt idx="42">
                  <c:v>241.2131679999942</c:v>
                </c:pt>
                <c:pt idx="43">
                  <c:v>245.471264</c:v>
                </c:pt>
              </c:numCache>
            </c:numRef>
          </c:xVal>
          <c:yVal>
            <c:numRef>
              <c:f>'Crack Settlement_ft'!$K$2:$K$46</c:f>
              <c:numCache>
                <c:formatCode>General</c:formatCode>
                <c:ptCount val="45"/>
                <c:pt idx="0">
                  <c:v>1.039370078740157</c:v>
                </c:pt>
                <c:pt idx="1">
                  <c:v>2.421259842519685</c:v>
                </c:pt>
                <c:pt idx="2">
                  <c:v>2.0</c:v>
                </c:pt>
                <c:pt idx="3">
                  <c:v>1.385826771653543</c:v>
                </c:pt>
                <c:pt idx="4">
                  <c:v>1.996062992125984</c:v>
                </c:pt>
                <c:pt idx="5">
                  <c:v>1.846456692913386</c:v>
                </c:pt>
                <c:pt idx="6">
                  <c:v>1.885826771653543</c:v>
                </c:pt>
                <c:pt idx="7">
                  <c:v>4.925196850393696</c:v>
                </c:pt>
                <c:pt idx="8">
                  <c:v>4.39370078740158</c:v>
                </c:pt>
                <c:pt idx="9">
                  <c:v>4.122047244094476</c:v>
                </c:pt>
                <c:pt idx="10">
                  <c:v>11.87795275590552</c:v>
                </c:pt>
                <c:pt idx="11">
                  <c:v>13.98425196850394</c:v>
                </c:pt>
                <c:pt idx="12">
                  <c:v>5.748031496062992</c:v>
                </c:pt>
                <c:pt idx="13">
                  <c:v>6.645669291338582</c:v>
                </c:pt>
                <c:pt idx="14">
                  <c:v>5.401574803149607</c:v>
                </c:pt>
                <c:pt idx="15">
                  <c:v>3.744094488189021</c:v>
                </c:pt>
                <c:pt idx="16">
                  <c:v>3.791338582677205</c:v>
                </c:pt>
                <c:pt idx="17">
                  <c:v>2.61811023622048</c:v>
                </c:pt>
                <c:pt idx="18">
                  <c:v>2.377952755905512</c:v>
                </c:pt>
                <c:pt idx="19">
                  <c:v>4.401574803149607</c:v>
                </c:pt>
                <c:pt idx="20">
                  <c:v>4.429133858267694</c:v>
                </c:pt>
                <c:pt idx="21">
                  <c:v>4.535433070866142</c:v>
                </c:pt>
                <c:pt idx="22">
                  <c:v>3.0</c:v>
                </c:pt>
                <c:pt idx="23">
                  <c:v>2.188976377952846</c:v>
                </c:pt>
                <c:pt idx="24">
                  <c:v>1.893700787401574</c:v>
                </c:pt>
                <c:pt idx="25">
                  <c:v>2.192913385826772</c:v>
                </c:pt>
                <c:pt idx="26">
                  <c:v>6.433070866141731</c:v>
                </c:pt>
                <c:pt idx="27">
                  <c:v>8.448818897637791</c:v>
                </c:pt>
                <c:pt idx="28">
                  <c:v>8.929133858267826</c:v>
                </c:pt>
                <c:pt idx="29">
                  <c:v>6.637795275590546</c:v>
                </c:pt>
                <c:pt idx="30">
                  <c:v>4.909448818897642</c:v>
                </c:pt>
                <c:pt idx="31">
                  <c:v>3.149606299212598</c:v>
                </c:pt>
                <c:pt idx="32">
                  <c:v>3.165354330708661</c:v>
                </c:pt>
                <c:pt idx="33">
                  <c:v>4.216535433070868</c:v>
                </c:pt>
                <c:pt idx="34">
                  <c:v>4.39370078740158</c:v>
                </c:pt>
                <c:pt idx="35">
                  <c:v>4.011811023622048</c:v>
                </c:pt>
                <c:pt idx="36">
                  <c:v>3.748031496063</c:v>
                </c:pt>
                <c:pt idx="37">
                  <c:v>3.657480314960629</c:v>
                </c:pt>
                <c:pt idx="38">
                  <c:v>2.960629921259838</c:v>
                </c:pt>
                <c:pt idx="39">
                  <c:v>3.980314960629981</c:v>
                </c:pt>
                <c:pt idx="40">
                  <c:v>3.228346456693</c:v>
                </c:pt>
                <c:pt idx="41">
                  <c:v>4.279527559055118</c:v>
                </c:pt>
                <c:pt idx="42">
                  <c:v>3.909448818897637</c:v>
                </c:pt>
                <c:pt idx="43">
                  <c:v>2.204724409448819</c:v>
                </c:pt>
              </c:numCache>
            </c:numRef>
          </c:yVal>
          <c:smooth val="1"/>
        </c:ser>
        <c:ser>
          <c:idx val="10"/>
          <c:order val="11"/>
          <c:tx>
            <c:strRef>
              <c:f>'Crack Settlement_ft'!$L$1</c:f>
              <c:strCache>
                <c:ptCount val="1"/>
                <c:pt idx="0">
                  <c:v>3.7.13</c:v>
                </c:pt>
              </c:strCache>
            </c:strRef>
          </c:tx>
          <c:xVal>
            <c:numRef>
              <c:f>'Crack Settlement_ft'!$A$2:$A$45</c:f>
              <c:numCache>
                <c:formatCode>General</c:formatCode>
                <c:ptCount val="44"/>
                <c:pt idx="0">
                  <c:v>0.0</c:v>
                </c:pt>
                <c:pt idx="1">
                  <c:v>6.08768</c:v>
                </c:pt>
                <c:pt idx="2">
                  <c:v>17.53192800000024</c:v>
                </c:pt>
                <c:pt idx="3">
                  <c:v>23.435928</c:v>
                </c:pt>
                <c:pt idx="4">
                  <c:v>29.15690400000024</c:v>
                </c:pt>
                <c:pt idx="5">
                  <c:v>34.73257600000051</c:v>
                </c:pt>
                <c:pt idx="6">
                  <c:v>40.73005600000001</c:v>
                </c:pt>
                <c:pt idx="7">
                  <c:v>45.942632</c:v>
                </c:pt>
                <c:pt idx="8">
                  <c:v>51.49993600000001</c:v>
                </c:pt>
                <c:pt idx="9">
                  <c:v>57.267488</c:v>
                </c:pt>
                <c:pt idx="10">
                  <c:v>63.30596800000001</c:v>
                </c:pt>
                <c:pt idx="11">
                  <c:v>69.17979199999817</c:v>
                </c:pt>
                <c:pt idx="12">
                  <c:v>75.00540000000001</c:v>
                </c:pt>
                <c:pt idx="13">
                  <c:v>81.27249599999988</c:v>
                </c:pt>
                <c:pt idx="14">
                  <c:v>87.15812799999995</c:v>
                </c:pt>
                <c:pt idx="15">
                  <c:v>92.95388799999998</c:v>
                </c:pt>
                <c:pt idx="16">
                  <c:v>98.758504</c:v>
                </c:pt>
                <c:pt idx="17">
                  <c:v>104.48604</c:v>
                </c:pt>
                <c:pt idx="18">
                  <c:v>110.26704</c:v>
                </c:pt>
                <c:pt idx="19">
                  <c:v>115.901096</c:v>
                </c:pt>
                <c:pt idx="20">
                  <c:v>121.647328</c:v>
                </c:pt>
                <c:pt idx="21">
                  <c:v>127.3758479999977</c:v>
                </c:pt>
                <c:pt idx="22">
                  <c:v>133.274599999994</c:v>
                </c:pt>
                <c:pt idx="23">
                  <c:v>138.987704</c:v>
                </c:pt>
                <c:pt idx="24">
                  <c:v>157.0188480000005</c:v>
                </c:pt>
                <c:pt idx="25">
                  <c:v>161.7236799999999</c:v>
                </c:pt>
                <c:pt idx="26">
                  <c:v>165.681656</c:v>
                </c:pt>
                <c:pt idx="27">
                  <c:v>170.2707039999941</c:v>
                </c:pt>
                <c:pt idx="28">
                  <c:v>175.076888</c:v>
                </c:pt>
                <c:pt idx="29">
                  <c:v>179.539984</c:v>
                </c:pt>
                <c:pt idx="30">
                  <c:v>184.6990959999993</c:v>
                </c:pt>
                <c:pt idx="31">
                  <c:v>188.685936</c:v>
                </c:pt>
                <c:pt idx="32">
                  <c:v>193.5160639999997</c:v>
                </c:pt>
                <c:pt idx="33">
                  <c:v>197.9086400000005</c:v>
                </c:pt>
                <c:pt idx="34">
                  <c:v>202.80896</c:v>
                </c:pt>
                <c:pt idx="35">
                  <c:v>207.417032</c:v>
                </c:pt>
                <c:pt idx="36">
                  <c:v>212.11432</c:v>
                </c:pt>
                <c:pt idx="37">
                  <c:v>217.3918400000025</c:v>
                </c:pt>
                <c:pt idx="38">
                  <c:v>222.0097519999938</c:v>
                </c:pt>
                <c:pt idx="39">
                  <c:v>226.899904</c:v>
                </c:pt>
                <c:pt idx="40">
                  <c:v>231.6254</c:v>
                </c:pt>
                <c:pt idx="41">
                  <c:v>236.514895999994</c:v>
                </c:pt>
                <c:pt idx="42">
                  <c:v>241.2131679999942</c:v>
                </c:pt>
                <c:pt idx="43">
                  <c:v>245.471264</c:v>
                </c:pt>
              </c:numCache>
            </c:numRef>
          </c:xVal>
          <c:yVal>
            <c:numRef>
              <c:f>'Crack Settlement_ft'!$L$2:$L$46</c:f>
              <c:numCache>
                <c:formatCode>General</c:formatCode>
                <c:ptCount val="45"/>
                <c:pt idx="0">
                  <c:v>2.011811023622047</c:v>
                </c:pt>
                <c:pt idx="1">
                  <c:v>2.377952755905512</c:v>
                </c:pt>
                <c:pt idx="2">
                  <c:v>1.36220472440945</c:v>
                </c:pt>
                <c:pt idx="3">
                  <c:v>2.29527559055118</c:v>
                </c:pt>
                <c:pt idx="4">
                  <c:v>2.074803149606298</c:v>
                </c:pt>
                <c:pt idx="5">
                  <c:v>2.145669291338583</c:v>
                </c:pt>
                <c:pt idx="6">
                  <c:v>1.818897637795276</c:v>
                </c:pt>
                <c:pt idx="7">
                  <c:v>4.480314960629895</c:v>
                </c:pt>
                <c:pt idx="8">
                  <c:v>5.090551181102383</c:v>
                </c:pt>
                <c:pt idx="9">
                  <c:v>5.185039370078734</c:v>
                </c:pt>
                <c:pt idx="10">
                  <c:v>11.48425196850394</c:v>
                </c:pt>
                <c:pt idx="11">
                  <c:v>14.17322834645669</c:v>
                </c:pt>
                <c:pt idx="12">
                  <c:v>5.88188976377953</c:v>
                </c:pt>
                <c:pt idx="13">
                  <c:v>6.358267716535434</c:v>
                </c:pt>
                <c:pt idx="14">
                  <c:v>5.035433070866142</c:v>
                </c:pt>
                <c:pt idx="15">
                  <c:v>3.334645669291337</c:v>
                </c:pt>
                <c:pt idx="16">
                  <c:v>4.771653543307092</c:v>
                </c:pt>
                <c:pt idx="17">
                  <c:v>2.842519685039368</c:v>
                </c:pt>
                <c:pt idx="18">
                  <c:v>2.712598425196837</c:v>
                </c:pt>
                <c:pt idx="19">
                  <c:v>4.031496062992193</c:v>
                </c:pt>
                <c:pt idx="20">
                  <c:v>4.460629921259852</c:v>
                </c:pt>
                <c:pt idx="21">
                  <c:v>5.062992125984252</c:v>
                </c:pt>
                <c:pt idx="22">
                  <c:v>2.838582677165354</c:v>
                </c:pt>
                <c:pt idx="23">
                  <c:v>3.637795275590561</c:v>
                </c:pt>
                <c:pt idx="24">
                  <c:v>1.09448818897642</c:v>
                </c:pt>
                <c:pt idx="25">
                  <c:v>2.547244094488187</c:v>
                </c:pt>
                <c:pt idx="26">
                  <c:v>5.775590551181102</c:v>
                </c:pt>
                <c:pt idx="27">
                  <c:v>8.921259842519685</c:v>
                </c:pt>
                <c:pt idx="28">
                  <c:v>8.149606299212624</c:v>
                </c:pt>
                <c:pt idx="29">
                  <c:v>6.850393700787401</c:v>
                </c:pt>
                <c:pt idx="30">
                  <c:v>6.035433070866141</c:v>
                </c:pt>
                <c:pt idx="31">
                  <c:v>3.192913385826772</c:v>
                </c:pt>
                <c:pt idx="32">
                  <c:v>2.830708661417323</c:v>
                </c:pt>
                <c:pt idx="33">
                  <c:v>3.52755905511811</c:v>
                </c:pt>
                <c:pt idx="34">
                  <c:v>3.956692913385657</c:v>
                </c:pt>
                <c:pt idx="35">
                  <c:v>3.322834645669291</c:v>
                </c:pt>
                <c:pt idx="36">
                  <c:v>3.633858267716535</c:v>
                </c:pt>
                <c:pt idx="37">
                  <c:v>3.661417322834646</c:v>
                </c:pt>
                <c:pt idx="38">
                  <c:v>2.952755905511696</c:v>
                </c:pt>
                <c:pt idx="39">
                  <c:v>3.980314960629981</c:v>
                </c:pt>
                <c:pt idx="40">
                  <c:v>3.228346456693</c:v>
                </c:pt>
                <c:pt idx="41">
                  <c:v>4.279527559055118</c:v>
                </c:pt>
                <c:pt idx="42">
                  <c:v>3.909448818897637</c:v>
                </c:pt>
                <c:pt idx="43">
                  <c:v>2.204724409448819</c:v>
                </c:pt>
              </c:numCache>
            </c:numRef>
          </c:yVal>
          <c:smooth val="1"/>
        </c:ser>
        <c:ser>
          <c:idx val="11"/>
          <c:order val="12"/>
          <c:tx>
            <c:strRef>
              <c:f>'Crack Settlement_ft'!$M$1</c:f>
              <c:strCache>
                <c:ptCount val="1"/>
                <c:pt idx="0">
                  <c:v>4.5.13</c:v>
                </c:pt>
              </c:strCache>
            </c:strRef>
          </c:tx>
          <c:xVal>
            <c:numRef>
              <c:f>'Crack Settlement_ft'!$A$2:$A$45</c:f>
              <c:numCache>
                <c:formatCode>General</c:formatCode>
                <c:ptCount val="44"/>
                <c:pt idx="0">
                  <c:v>0.0</c:v>
                </c:pt>
                <c:pt idx="1">
                  <c:v>6.08768</c:v>
                </c:pt>
                <c:pt idx="2">
                  <c:v>17.53192800000024</c:v>
                </c:pt>
                <c:pt idx="3">
                  <c:v>23.435928</c:v>
                </c:pt>
                <c:pt idx="4">
                  <c:v>29.15690400000024</c:v>
                </c:pt>
                <c:pt idx="5">
                  <c:v>34.73257600000051</c:v>
                </c:pt>
                <c:pt idx="6">
                  <c:v>40.73005600000001</c:v>
                </c:pt>
                <c:pt idx="7">
                  <c:v>45.942632</c:v>
                </c:pt>
                <c:pt idx="8">
                  <c:v>51.49993600000001</c:v>
                </c:pt>
                <c:pt idx="9">
                  <c:v>57.267488</c:v>
                </c:pt>
                <c:pt idx="10">
                  <c:v>63.30596800000001</c:v>
                </c:pt>
                <c:pt idx="11">
                  <c:v>69.17979199999817</c:v>
                </c:pt>
                <c:pt idx="12">
                  <c:v>75.00540000000001</c:v>
                </c:pt>
                <c:pt idx="13">
                  <c:v>81.27249599999988</c:v>
                </c:pt>
                <c:pt idx="14">
                  <c:v>87.15812799999995</c:v>
                </c:pt>
                <c:pt idx="15">
                  <c:v>92.95388799999998</c:v>
                </c:pt>
                <c:pt idx="16">
                  <c:v>98.758504</c:v>
                </c:pt>
                <c:pt idx="17">
                  <c:v>104.48604</c:v>
                </c:pt>
                <c:pt idx="18">
                  <c:v>110.26704</c:v>
                </c:pt>
                <c:pt idx="19">
                  <c:v>115.901096</c:v>
                </c:pt>
                <c:pt idx="20">
                  <c:v>121.647328</c:v>
                </c:pt>
                <c:pt idx="21">
                  <c:v>127.3758479999977</c:v>
                </c:pt>
                <c:pt idx="22">
                  <c:v>133.274599999994</c:v>
                </c:pt>
                <c:pt idx="23">
                  <c:v>138.987704</c:v>
                </c:pt>
                <c:pt idx="24">
                  <c:v>157.0188480000005</c:v>
                </c:pt>
                <c:pt idx="25">
                  <c:v>161.7236799999999</c:v>
                </c:pt>
                <c:pt idx="26">
                  <c:v>165.681656</c:v>
                </c:pt>
                <c:pt idx="27">
                  <c:v>170.2707039999941</c:v>
                </c:pt>
                <c:pt idx="28">
                  <c:v>175.076888</c:v>
                </c:pt>
                <c:pt idx="29">
                  <c:v>179.539984</c:v>
                </c:pt>
                <c:pt idx="30">
                  <c:v>184.6990959999993</c:v>
                </c:pt>
                <c:pt idx="31">
                  <c:v>188.685936</c:v>
                </c:pt>
                <c:pt idx="32">
                  <c:v>193.5160639999997</c:v>
                </c:pt>
                <c:pt idx="33">
                  <c:v>197.9086400000005</c:v>
                </c:pt>
                <c:pt idx="34">
                  <c:v>202.80896</c:v>
                </c:pt>
                <c:pt idx="35">
                  <c:v>207.417032</c:v>
                </c:pt>
                <c:pt idx="36">
                  <c:v>212.11432</c:v>
                </c:pt>
                <c:pt idx="37">
                  <c:v>217.3918400000025</c:v>
                </c:pt>
                <c:pt idx="38">
                  <c:v>222.0097519999938</c:v>
                </c:pt>
                <c:pt idx="39">
                  <c:v>226.899904</c:v>
                </c:pt>
                <c:pt idx="40">
                  <c:v>231.6254</c:v>
                </c:pt>
                <c:pt idx="41">
                  <c:v>236.514895999994</c:v>
                </c:pt>
                <c:pt idx="42">
                  <c:v>241.2131679999942</c:v>
                </c:pt>
                <c:pt idx="43">
                  <c:v>245.471264</c:v>
                </c:pt>
              </c:numCache>
            </c:numRef>
          </c:xVal>
          <c:yVal>
            <c:numRef>
              <c:f>'Crack Settlement_ft'!$M$2:$M$46</c:f>
              <c:numCache>
                <c:formatCode>General</c:formatCode>
                <c:ptCount val="45"/>
                <c:pt idx="0">
                  <c:v>1.818897637795276</c:v>
                </c:pt>
                <c:pt idx="1">
                  <c:v>2.444881889763779</c:v>
                </c:pt>
                <c:pt idx="2">
                  <c:v>2.062992125984237</c:v>
                </c:pt>
                <c:pt idx="3">
                  <c:v>1.893700787401574</c:v>
                </c:pt>
                <c:pt idx="4">
                  <c:v>1.803149606299212</c:v>
                </c:pt>
                <c:pt idx="5">
                  <c:v>1.586614173228347</c:v>
                </c:pt>
                <c:pt idx="6">
                  <c:v>1.94488188976383</c:v>
                </c:pt>
                <c:pt idx="7">
                  <c:v>4.153543307086609</c:v>
                </c:pt>
                <c:pt idx="8">
                  <c:v>4.413385826771647</c:v>
                </c:pt>
                <c:pt idx="9">
                  <c:v>4.633858267716524</c:v>
                </c:pt>
                <c:pt idx="10">
                  <c:v>11.62992125984252</c:v>
                </c:pt>
                <c:pt idx="11">
                  <c:v>13.53937007874015</c:v>
                </c:pt>
                <c:pt idx="12">
                  <c:v>6.1496062992126</c:v>
                </c:pt>
                <c:pt idx="13">
                  <c:v>6.279527559055118</c:v>
                </c:pt>
                <c:pt idx="14">
                  <c:v>4.937007874015745</c:v>
                </c:pt>
                <c:pt idx="15">
                  <c:v>3.582677165354331</c:v>
                </c:pt>
                <c:pt idx="16">
                  <c:v>3.905511811023622</c:v>
                </c:pt>
                <c:pt idx="17">
                  <c:v>2.547244094488187</c:v>
                </c:pt>
                <c:pt idx="18">
                  <c:v>3.169291338582761</c:v>
                </c:pt>
                <c:pt idx="19">
                  <c:v>3.846456692913378</c:v>
                </c:pt>
                <c:pt idx="20">
                  <c:v>4.980314960629895</c:v>
                </c:pt>
                <c:pt idx="21">
                  <c:v>4.775590551181103</c:v>
                </c:pt>
                <c:pt idx="22">
                  <c:v>4.464566929133857</c:v>
                </c:pt>
                <c:pt idx="23">
                  <c:v>3.37007874015748</c:v>
                </c:pt>
                <c:pt idx="24">
                  <c:v>1.779527559055118</c:v>
                </c:pt>
                <c:pt idx="25">
                  <c:v>1.948818897637796</c:v>
                </c:pt>
                <c:pt idx="26">
                  <c:v>5.78740157480315</c:v>
                </c:pt>
                <c:pt idx="27">
                  <c:v>8.377952755905514</c:v>
                </c:pt>
                <c:pt idx="28">
                  <c:v>8.094488188976371</c:v>
                </c:pt>
                <c:pt idx="29">
                  <c:v>6.933070866141731</c:v>
                </c:pt>
                <c:pt idx="30">
                  <c:v>6.055118110236195</c:v>
                </c:pt>
                <c:pt idx="31">
                  <c:v>3.472440944881777</c:v>
                </c:pt>
                <c:pt idx="32">
                  <c:v>2.535433070866142</c:v>
                </c:pt>
                <c:pt idx="33">
                  <c:v>4.007874015748031</c:v>
                </c:pt>
                <c:pt idx="34">
                  <c:v>4.307086614173228</c:v>
                </c:pt>
                <c:pt idx="35">
                  <c:v>3.783464566929226</c:v>
                </c:pt>
                <c:pt idx="36">
                  <c:v>3.318897637795274</c:v>
                </c:pt>
                <c:pt idx="37">
                  <c:v>3.322834645669291</c:v>
                </c:pt>
                <c:pt idx="38">
                  <c:v>3.346456692913378</c:v>
                </c:pt>
                <c:pt idx="39">
                  <c:v>3.980314960629981</c:v>
                </c:pt>
                <c:pt idx="40">
                  <c:v>3.228346456693</c:v>
                </c:pt>
                <c:pt idx="41">
                  <c:v>4.279527559055118</c:v>
                </c:pt>
                <c:pt idx="42">
                  <c:v>3.909448818897637</c:v>
                </c:pt>
                <c:pt idx="43">
                  <c:v>2.204724409448819</c:v>
                </c:pt>
              </c:numCache>
            </c:numRef>
          </c:yVal>
          <c:smooth val="1"/>
        </c:ser>
        <c:ser>
          <c:idx val="12"/>
          <c:order val="13"/>
          <c:tx>
            <c:strRef>
              <c:f>'Crack Settlement_ft'!$N$1</c:f>
              <c:strCache>
                <c:ptCount val="1"/>
                <c:pt idx="0">
                  <c:v>5.20.13</c:v>
                </c:pt>
              </c:strCache>
            </c:strRef>
          </c:tx>
          <c:xVal>
            <c:numRef>
              <c:f>'Crack Settlement_ft'!$A$2:$A$45</c:f>
              <c:numCache>
                <c:formatCode>General</c:formatCode>
                <c:ptCount val="44"/>
                <c:pt idx="0">
                  <c:v>0.0</c:v>
                </c:pt>
                <c:pt idx="1">
                  <c:v>6.08768</c:v>
                </c:pt>
                <c:pt idx="2">
                  <c:v>17.53192800000024</c:v>
                </c:pt>
                <c:pt idx="3">
                  <c:v>23.435928</c:v>
                </c:pt>
                <c:pt idx="4">
                  <c:v>29.15690400000024</c:v>
                </c:pt>
                <c:pt idx="5">
                  <c:v>34.73257600000051</c:v>
                </c:pt>
                <c:pt idx="6">
                  <c:v>40.73005600000001</c:v>
                </c:pt>
                <c:pt idx="7">
                  <c:v>45.942632</c:v>
                </c:pt>
                <c:pt idx="8">
                  <c:v>51.49993600000001</c:v>
                </c:pt>
                <c:pt idx="9">
                  <c:v>57.267488</c:v>
                </c:pt>
                <c:pt idx="10">
                  <c:v>63.30596800000001</c:v>
                </c:pt>
                <c:pt idx="11">
                  <c:v>69.17979199999817</c:v>
                </c:pt>
                <c:pt idx="12">
                  <c:v>75.00540000000001</c:v>
                </c:pt>
                <c:pt idx="13">
                  <c:v>81.27249599999988</c:v>
                </c:pt>
                <c:pt idx="14">
                  <c:v>87.15812799999995</c:v>
                </c:pt>
                <c:pt idx="15">
                  <c:v>92.95388799999998</c:v>
                </c:pt>
                <c:pt idx="16">
                  <c:v>98.758504</c:v>
                </c:pt>
                <c:pt idx="17">
                  <c:v>104.48604</c:v>
                </c:pt>
                <c:pt idx="18">
                  <c:v>110.26704</c:v>
                </c:pt>
                <c:pt idx="19">
                  <c:v>115.901096</c:v>
                </c:pt>
                <c:pt idx="20">
                  <c:v>121.647328</c:v>
                </c:pt>
                <c:pt idx="21">
                  <c:v>127.3758479999977</c:v>
                </c:pt>
                <c:pt idx="22">
                  <c:v>133.274599999994</c:v>
                </c:pt>
                <c:pt idx="23">
                  <c:v>138.987704</c:v>
                </c:pt>
                <c:pt idx="24">
                  <c:v>157.0188480000005</c:v>
                </c:pt>
                <c:pt idx="25">
                  <c:v>161.7236799999999</c:v>
                </c:pt>
                <c:pt idx="26">
                  <c:v>165.681656</c:v>
                </c:pt>
                <c:pt idx="27">
                  <c:v>170.2707039999941</c:v>
                </c:pt>
                <c:pt idx="28">
                  <c:v>175.076888</c:v>
                </c:pt>
                <c:pt idx="29">
                  <c:v>179.539984</c:v>
                </c:pt>
                <c:pt idx="30">
                  <c:v>184.6990959999993</c:v>
                </c:pt>
                <c:pt idx="31">
                  <c:v>188.685936</c:v>
                </c:pt>
                <c:pt idx="32">
                  <c:v>193.5160639999997</c:v>
                </c:pt>
                <c:pt idx="33">
                  <c:v>197.9086400000005</c:v>
                </c:pt>
                <c:pt idx="34">
                  <c:v>202.80896</c:v>
                </c:pt>
                <c:pt idx="35">
                  <c:v>207.417032</c:v>
                </c:pt>
                <c:pt idx="36">
                  <c:v>212.11432</c:v>
                </c:pt>
                <c:pt idx="37">
                  <c:v>217.3918400000025</c:v>
                </c:pt>
                <c:pt idx="38">
                  <c:v>222.0097519999938</c:v>
                </c:pt>
                <c:pt idx="39">
                  <c:v>226.899904</c:v>
                </c:pt>
                <c:pt idx="40">
                  <c:v>231.6254</c:v>
                </c:pt>
                <c:pt idx="41">
                  <c:v>236.514895999994</c:v>
                </c:pt>
                <c:pt idx="42">
                  <c:v>241.2131679999942</c:v>
                </c:pt>
                <c:pt idx="43">
                  <c:v>245.471264</c:v>
                </c:pt>
              </c:numCache>
            </c:numRef>
          </c:xVal>
          <c:yVal>
            <c:numRef>
              <c:f>'Crack Settlement_ft'!$N$2:$N$46</c:f>
              <c:numCache>
                <c:formatCode>General</c:formatCode>
                <c:ptCount val="45"/>
                <c:pt idx="0">
                  <c:v>1.996062992125984</c:v>
                </c:pt>
                <c:pt idx="1">
                  <c:v>2.799212598425197</c:v>
                </c:pt>
                <c:pt idx="2">
                  <c:v>1.318897637795276</c:v>
                </c:pt>
                <c:pt idx="3">
                  <c:v>2.015748031496057</c:v>
                </c:pt>
                <c:pt idx="4">
                  <c:v>2.110236220472441</c:v>
                </c:pt>
                <c:pt idx="5">
                  <c:v>1.559055118110236</c:v>
                </c:pt>
                <c:pt idx="6">
                  <c:v>1.905511811023622</c:v>
                </c:pt>
                <c:pt idx="7">
                  <c:v>4.358267716535431</c:v>
                </c:pt>
                <c:pt idx="8">
                  <c:v>4.314960629921225</c:v>
                </c:pt>
                <c:pt idx="9">
                  <c:v>5.448818897637794</c:v>
                </c:pt>
                <c:pt idx="10">
                  <c:v>11.0472440944882</c:v>
                </c:pt>
                <c:pt idx="11">
                  <c:v>13.80708661417348</c:v>
                </c:pt>
                <c:pt idx="12">
                  <c:v>5.822834645669165</c:v>
                </c:pt>
                <c:pt idx="13">
                  <c:v>5.874015748031375</c:v>
                </c:pt>
                <c:pt idx="14">
                  <c:v>5.248031496062992</c:v>
                </c:pt>
                <c:pt idx="15">
                  <c:v>3.338582677165355</c:v>
                </c:pt>
                <c:pt idx="16">
                  <c:v>3.728346456693</c:v>
                </c:pt>
                <c:pt idx="17">
                  <c:v>2.547244094488187</c:v>
                </c:pt>
                <c:pt idx="18">
                  <c:v>2.783464566929226</c:v>
                </c:pt>
                <c:pt idx="19">
                  <c:v>3.744094488189021</c:v>
                </c:pt>
                <c:pt idx="20">
                  <c:v>5.031496062992193</c:v>
                </c:pt>
                <c:pt idx="21">
                  <c:v>5.122047244094476</c:v>
                </c:pt>
                <c:pt idx="22">
                  <c:v>3.251968503937008</c:v>
                </c:pt>
                <c:pt idx="23">
                  <c:v>3.224409448818897</c:v>
                </c:pt>
                <c:pt idx="24">
                  <c:v>1.559055118110236</c:v>
                </c:pt>
                <c:pt idx="25">
                  <c:v>2.590551181102365</c:v>
                </c:pt>
                <c:pt idx="26">
                  <c:v>6.366141732283468</c:v>
                </c:pt>
                <c:pt idx="27">
                  <c:v>8.751968503936998</c:v>
                </c:pt>
                <c:pt idx="28">
                  <c:v>8.771653543307087</c:v>
                </c:pt>
                <c:pt idx="29">
                  <c:v>6.818897637795175</c:v>
                </c:pt>
                <c:pt idx="30">
                  <c:v>6.5</c:v>
                </c:pt>
                <c:pt idx="31">
                  <c:v>3.566929133858157</c:v>
                </c:pt>
                <c:pt idx="32">
                  <c:v>3.007874015748031</c:v>
                </c:pt>
                <c:pt idx="33">
                  <c:v>4.586614173228346</c:v>
                </c:pt>
                <c:pt idx="34">
                  <c:v>3.748031496063</c:v>
                </c:pt>
                <c:pt idx="35">
                  <c:v>4.114173228346161</c:v>
                </c:pt>
                <c:pt idx="36">
                  <c:v>3.807086614173217</c:v>
                </c:pt>
                <c:pt idx="37">
                  <c:v>3.291338582677205</c:v>
                </c:pt>
                <c:pt idx="38">
                  <c:v>3.291338582677205</c:v>
                </c:pt>
                <c:pt idx="39">
                  <c:v>3.980314960629981</c:v>
                </c:pt>
                <c:pt idx="40">
                  <c:v>3.228346456693</c:v>
                </c:pt>
                <c:pt idx="41">
                  <c:v>4.279527559055118</c:v>
                </c:pt>
                <c:pt idx="42">
                  <c:v>3.909448818897637</c:v>
                </c:pt>
                <c:pt idx="43">
                  <c:v>2.204724409448819</c:v>
                </c:pt>
              </c:numCache>
            </c:numRef>
          </c:yVal>
          <c:smooth val="1"/>
        </c:ser>
        <c:ser>
          <c:idx val="13"/>
          <c:order val="14"/>
          <c:tx>
            <c:v>7.1.13</c:v>
          </c:tx>
          <c:xVal>
            <c:numRef>
              <c:f>'Crack Settlement_ft'!$A$2:$A$46</c:f>
              <c:numCache>
                <c:formatCode>General</c:formatCode>
                <c:ptCount val="45"/>
                <c:pt idx="0">
                  <c:v>0.0</c:v>
                </c:pt>
                <c:pt idx="1">
                  <c:v>6.08768</c:v>
                </c:pt>
                <c:pt idx="2">
                  <c:v>17.53192800000024</c:v>
                </c:pt>
                <c:pt idx="3">
                  <c:v>23.435928</c:v>
                </c:pt>
                <c:pt idx="4">
                  <c:v>29.15690400000024</c:v>
                </c:pt>
                <c:pt idx="5">
                  <c:v>34.73257600000051</c:v>
                </c:pt>
                <c:pt idx="6">
                  <c:v>40.73005600000001</c:v>
                </c:pt>
                <c:pt idx="7">
                  <c:v>45.942632</c:v>
                </c:pt>
                <c:pt idx="8">
                  <c:v>51.49993600000001</c:v>
                </c:pt>
                <c:pt idx="9">
                  <c:v>57.267488</c:v>
                </c:pt>
                <c:pt idx="10">
                  <c:v>63.30596800000001</c:v>
                </c:pt>
                <c:pt idx="11">
                  <c:v>69.17979199999817</c:v>
                </c:pt>
                <c:pt idx="12">
                  <c:v>75.00540000000001</c:v>
                </c:pt>
                <c:pt idx="13">
                  <c:v>81.27249599999988</c:v>
                </c:pt>
                <c:pt idx="14">
                  <c:v>87.15812799999995</c:v>
                </c:pt>
                <c:pt idx="15">
                  <c:v>92.95388799999998</c:v>
                </c:pt>
                <c:pt idx="16">
                  <c:v>98.758504</c:v>
                </c:pt>
                <c:pt idx="17">
                  <c:v>104.48604</c:v>
                </c:pt>
                <c:pt idx="18">
                  <c:v>110.26704</c:v>
                </c:pt>
                <c:pt idx="19">
                  <c:v>115.901096</c:v>
                </c:pt>
                <c:pt idx="20">
                  <c:v>121.647328</c:v>
                </c:pt>
                <c:pt idx="21">
                  <c:v>127.3758479999977</c:v>
                </c:pt>
                <c:pt idx="22">
                  <c:v>133.274599999994</c:v>
                </c:pt>
                <c:pt idx="23">
                  <c:v>138.987704</c:v>
                </c:pt>
                <c:pt idx="24">
                  <c:v>157.0188480000005</c:v>
                </c:pt>
                <c:pt idx="25">
                  <c:v>161.7236799999999</c:v>
                </c:pt>
                <c:pt idx="26">
                  <c:v>165.681656</c:v>
                </c:pt>
                <c:pt idx="27">
                  <c:v>170.2707039999941</c:v>
                </c:pt>
                <c:pt idx="28">
                  <c:v>175.076888</c:v>
                </c:pt>
                <c:pt idx="29">
                  <c:v>179.539984</c:v>
                </c:pt>
                <c:pt idx="30">
                  <c:v>184.6990959999993</c:v>
                </c:pt>
                <c:pt idx="31">
                  <c:v>188.685936</c:v>
                </c:pt>
                <c:pt idx="32">
                  <c:v>193.5160639999997</c:v>
                </c:pt>
                <c:pt idx="33">
                  <c:v>197.9086400000005</c:v>
                </c:pt>
                <c:pt idx="34">
                  <c:v>202.80896</c:v>
                </c:pt>
                <c:pt idx="35">
                  <c:v>207.417032</c:v>
                </c:pt>
                <c:pt idx="36">
                  <c:v>212.11432</c:v>
                </c:pt>
                <c:pt idx="37">
                  <c:v>217.3918400000025</c:v>
                </c:pt>
                <c:pt idx="38">
                  <c:v>222.0097519999938</c:v>
                </c:pt>
                <c:pt idx="39">
                  <c:v>226.899904</c:v>
                </c:pt>
                <c:pt idx="40">
                  <c:v>231.6254</c:v>
                </c:pt>
                <c:pt idx="41">
                  <c:v>236.514895999994</c:v>
                </c:pt>
                <c:pt idx="42">
                  <c:v>241.2131679999942</c:v>
                </c:pt>
                <c:pt idx="43">
                  <c:v>245.471264</c:v>
                </c:pt>
              </c:numCache>
            </c:numRef>
          </c:xVal>
          <c:yVal>
            <c:numRef>
              <c:f>'Crack Settlement_ft'!$O$2:$O$46</c:f>
              <c:numCache>
                <c:formatCode>General</c:formatCode>
                <c:ptCount val="45"/>
                <c:pt idx="0">
                  <c:v>0.913385826771653</c:v>
                </c:pt>
                <c:pt idx="1">
                  <c:v>2.12598425196861</c:v>
                </c:pt>
                <c:pt idx="2">
                  <c:v>1.653543307086614</c:v>
                </c:pt>
                <c:pt idx="3">
                  <c:v>2.015748031496057</c:v>
                </c:pt>
                <c:pt idx="4">
                  <c:v>2.03937007874016</c:v>
                </c:pt>
                <c:pt idx="5">
                  <c:v>1.881889763779527</c:v>
                </c:pt>
                <c:pt idx="6">
                  <c:v>1.984251968504002</c:v>
                </c:pt>
                <c:pt idx="7">
                  <c:v>4.476377952755906</c:v>
                </c:pt>
                <c:pt idx="8">
                  <c:v>4.496062992125991</c:v>
                </c:pt>
                <c:pt idx="9">
                  <c:v>4.940944881889764</c:v>
                </c:pt>
                <c:pt idx="10">
                  <c:v>12.0472440944882</c:v>
                </c:pt>
                <c:pt idx="11">
                  <c:v>13.96062992125984</c:v>
                </c:pt>
                <c:pt idx="12">
                  <c:v>6.10236220472441</c:v>
                </c:pt>
                <c:pt idx="13">
                  <c:v>6.515748031496063</c:v>
                </c:pt>
                <c:pt idx="14">
                  <c:v>5.173228346456693</c:v>
                </c:pt>
                <c:pt idx="15">
                  <c:v>3.38976377952756</c:v>
                </c:pt>
                <c:pt idx="16">
                  <c:v>3.783464566929226</c:v>
                </c:pt>
                <c:pt idx="17">
                  <c:v>2.374015748031501</c:v>
                </c:pt>
                <c:pt idx="18">
                  <c:v>2.748031496063</c:v>
                </c:pt>
                <c:pt idx="19">
                  <c:v>4.035433070866142</c:v>
                </c:pt>
                <c:pt idx="20">
                  <c:v>4.66929133858268</c:v>
                </c:pt>
                <c:pt idx="21">
                  <c:v>5.074803149606296</c:v>
                </c:pt>
                <c:pt idx="22">
                  <c:v>3.307086614173217</c:v>
                </c:pt>
                <c:pt idx="23">
                  <c:v>3.1732283464567</c:v>
                </c:pt>
                <c:pt idx="24">
                  <c:v>1.366141732283465</c:v>
                </c:pt>
                <c:pt idx="25">
                  <c:v>2.299212598425197</c:v>
                </c:pt>
                <c:pt idx="26">
                  <c:v>6.460629921259852</c:v>
                </c:pt>
                <c:pt idx="27">
                  <c:v>8.677165354330698</c:v>
                </c:pt>
                <c:pt idx="28">
                  <c:v>8.791338582677048</c:v>
                </c:pt>
                <c:pt idx="29">
                  <c:v>7.275590551181103</c:v>
                </c:pt>
                <c:pt idx="30">
                  <c:v>6.712598425196851</c:v>
                </c:pt>
                <c:pt idx="31">
                  <c:v>3.61811023622048</c:v>
                </c:pt>
                <c:pt idx="32">
                  <c:v>3.362204724409448</c:v>
                </c:pt>
                <c:pt idx="33">
                  <c:v>4.362204724409445</c:v>
                </c:pt>
                <c:pt idx="34">
                  <c:v>3.905511811023622</c:v>
                </c:pt>
                <c:pt idx="35">
                  <c:v>4.165354330708634</c:v>
                </c:pt>
                <c:pt idx="36">
                  <c:v>3.807086614173217</c:v>
                </c:pt>
                <c:pt idx="37">
                  <c:v>3.409448818897638</c:v>
                </c:pt>
                <c:pt idx="38">
                  <c:v>3.291338582677205</c:v>
                </c:pt>
                <c:pt idx="39">
                  <c:v>3.980314960629981</c:v>
                </c:pt>
                <c:pt idx="40">
                  <c:v>3.228346456693</c:v>
                </c:pt>
                <c:pt idx="41">
                  <c:v>4.279527559055118</c:v>
                </c:pt>
                <c:pt idx="42">
                  <c:v>3.909448818897637</c:v>
                </c:pt>
                <c:pt idx="43">
                  <c:v>2.204724409448819</c:v>
                </c:pt>
              </c:numCache>
            </c:numRef>
          </c:yVal>
          <c:smooth val="1"/>
        </c:ser>
        <c:ser>
          <c:idx val="14"/>
          <c:order val="15"/>
          <c:tx>
            <c:v>8.2.13</c:v>
          </c:tx>
          <c:xVal>
            <c:numRef>
              <c:f>'Crack Settlement_ft'!$A$2:$A$45</c:f>
              <c:numCache>
                <c:formatCode>General</c:formatCode>
                <c:ptCount val="44"/>
                <c:pt idx="0">
                  <c:v>0.0</c:v>
                </c:pt>
                <c:pt idx="1">
                  <c:v>6.08768</c:v>
                </c:pt>
                <c:pt idx="2">
                  <c:v>17.53192800000024</c:v>
                </c:pt>
                <c:pt idx="3">
                  <c:v>23.435928</c:v>
                </c:pt>
                <c:pt idx="4">
                  <c:v>29.15690400000024</c:v>
                </c:pt>
                <c:pt idx="5">
                  <c:v>34.73257600000051</c:v>
                </c:pt>
                <c:pt idx="6">
                  <c:v>40.73005600000001</c:v>
                </c:pt>
                <c:pt idx="7">
                  <c:v>45.942632</c:v>
                </c:pt>
                <c:pt idx="8">
                  <c:v>51.49993600000001</c:v>
                </c:pt>
                <c:pt idx="9">
                  <c:v>57.267488</c:v>
                </c:pt>
                <c:pt idx="10">
                  <c:v>63.30596800000001</c:v>
                </c:pt>
                <c:pt idx="11">
                  <c:v>69.17979199999817</c:v>
                </c:pt>
                <c:pt idx="12">
                  <c:v>75.00540000000001</c:v>
                </c:pt>
                <c:pt idx="13">
                  <c:v>81.27249599999988</c:v>
                </c:pt>
                <c:pt idx="14">
                  <c:v>87.15812799999995</c:v>
                </c:pt>
                <c:pt idx="15">
                  <c:v>92.95388799999998</c:v>
                </c:pt>
                <c:pt idx="16">
                  <c:v>98.758504</c:v>
                </c:pt>
                <c:pt idx="17">
                  <c:v>104.48604</c:v>
                </c:pt>
                <c:pt idx="18">
                  <c:v>110.26704</c:v>
                </c:pt>
                <c:pt idx="19">
                  <c:v>115.901096</c:v>
                </c:pt>
                <c:pt idx="20">
                  <c:v>121.647328</c:v>
                </c:pt>
                <c:pt idx="21">
                  <c:v>127.3758479999977</c:v>
                </c:pt>
                <c:pt idx="22">
                  <c:v>133.274599999994</c:v>
                </c:pt>
                <c:pt idx="23">
                  <c:v>138.987704</c:v>
                </c:pt>
                <c:pt idx="24">
                  <c:v>157.0188480000005</c:v>
                </c:pt>
                <c:pt idx="25">
                  <c:v>161.7236799999999</c:v>
                </c:pt>
                <c:pt idx="26">
                  <c:v>165.681656</c:v>
                </c:pt>
                <c:pt idx="27">
                  <c:v>170.2707039999941</c:v>
                </c:pt>
                <c:pt idx="28">
                  <c:v>175.076888</c:v>
                </c:pt>
                <c:pt idx="29">
                  <c:v>179.539984</c:v>
                </c:pt>
                <c:pt idx="30">
                  <c:v>184.6990959999993</c:v>
                </c:pt>
                <c:pt idx="31">
                  <c:v>188.685936</c:v>
                </c:pt>
                <c:pt idx="32">
                  <c:v>193.5160639999997</c:v>
                </c:pt>
                <c:pt idx="33">
                  <c:v>197.9086400000005</c:v>
                </c:pt>
                <c:pt idx="34">
                  <c:v>202.80896</c:v>
                </c:pt>
                <c:pt idx="35">
                  <c:v>207.417032</c:v>
                </c:pt>
                <c:pt idx="36">
                  <c:v>212.11432</c:v>
                </c:pt>
                <c:pt idx="37">
                  <c:v>217.3918400000025</c:v>
                </c:pt>
                <c:pt idx="38">
                  <c:v>222.0097519999938</c:v>
                </c:pt>
                <c:pt idx="39">
                  <c:v>226.899904</c:v>
                </c:pt>
                <c:pt idx="40">
                  <c:v>231.6254</c:v>
                </c:pt>
                <c:pt idx="41">
                  <c:v>236.514895999994</c:v>
                </c:pt>
                <c:pt idx="42">
                  <c:v>241.2131679999942</c:v>
                </c:pt>
                <c:pt idx="43">
                  <c:v>245.471264</c:v>
                </c:pt>
              </c:numCache>
            </c:numRef>
          </c:xVal>
          <c:yVal>
            <c:numRef>
              <c:f>'Crack Settlement_ft'!$P$2:$P$45</c:f>
              <c:numCache>
                <c:formatCode>General</c:formatCode>
                <c:ptCount val="44"/>
                <c:pt idx="0">
                  <c:v>0.905511811023622</c:v>
                </c:pt>
                <c:pt idx="1">
                  <c:v>2.12598425196861</c:v>
                </c:pt>
                <c:pt idx="2">
                  <c:v>0.968503937007875</c:v>
                </c:pt>
                <c:pt idx="3">
                  <c:v>1.188976377952756</c:v>
                </c:pt>
                <c:pt idx="4">
                  <c:v>2.082677165354331</c:v>
                </c:pt>
                <c:pt idx="5">
                  <c:v>1.763779527559054</c:v>
                </c:pt>
                <c:pt idx="6">
                  <c:v>2.15748031496063</c:v>
                </c:pt>
                <c:pt idx="7">
                  <c:v>4.047244094488192</c:v>
                </c:pt>
                <c:pt idx="8">
                  <c:v>4.673228346456693</c:v>
                </c:pt>
                <c:pt idx="9">
                  <c:v>5.346456692913391</c:v>
                </c:pt>
                <c:pt idx="10">
                  <c:v>12.37007874015745</c:v>
                </c:pt>
                <c:pt idx="11">
                  <c:v>14.12598425196895</c:v>
                </c:pt>
                <c:pt idx="12">
                  <c:v>6.078740157480318</c:v>
                </c:pt>
                <c:pt idx="13">
                  <c:v>5.913385826771647</c:v>
                </c:pt>
                <c:pt idx="14">
                  <c:v>5.003937007874016</c:v>
                </c:pt>
                <c:pt idx="15">
                  <c:v>3.169291338582761</c:v>
                </c:pt>
                <c:pt idx="16">
                  <c:v>3.688976377952846</c:v>
                </c:pt>
                <c:pt idx="17">
                  <c:v>2.165354330708661</c:v>
                </c:pt>
                <c:pt idx="18">
                  <c:v>2.07874015748032</c:v>
                </c:pt>
                <c:pt idx="19">
                  <c:v>3.318897637795274</c:v>
                </c:pt>
                <c:pt idx="20">
                  <c:v>4.909448818897642</c:v>
                </c:pt>
                <c:pt idx="21">
                  <c:v>4.527559055118108</c:v>
                </c:pt>
                <c:pt idx="22">
                  <c:v>3.12598425196861</c:v>
                </c:pt>
                <c:pt idx="23">
                  <c:v>2.960629921259838</c:v>
                </c:pt>
                <c:pt idx="24">
                  <c:v>1.216535433070866</c:v>
                </c:pt>
                <c:pt idx="25">
                  <c:v>2.405511811023622</c:v>
                </c:pt>
                <c:pt idx="26">
                  <c:v>6.25984251968504</c:v>
                </c:pt>
                <c:pt idx="27">
                  <c:v>8.803149606299326</c:v>
                </c:pt>
                <c:pt idx="28">
                  <c:v>8.358267716535433</c:v>
                </c:pt>
                <c:pt idx="29">
                  <c:v>7.118110236220129</c:v>
                </c:pt>
                <c:pt idx="30">
                  <c:v>6.527559055118108</c:v>
                </c:pt>
                <c:pt idx="31">
                  <c:v>3.255905511811024</c:v>
                </c:pt>
                <c:pt idx="32">
                  <c:v>3.346456692913378</c:v>
                </c:pt>
                <c:pt idx="33">
                  <c:v>4.677165354330706</c:v>
                </c:pt>
                <c:pt idx="34">
                  <c:v>3.799212598425197</c:v>
                </c:pt>
                <c:pt idx="35">
                  <c:v>3.838582677165354</c:v>
                </c:pt>
                <c:pt idx="36">
                  <c:v>3.807086614173217</c:v>
                </c:pt>
                <c:pt idx="37">
                  <c:v>3.409448818897638</c:v>
                </c:pt>
                <c:pt idx="38">
                  <c:v>3.291338582677205</c:v>
                </c:pt>
                <c:pt idx="39">
                  <c:v>3.980314960629981</c:v>
                </c:pt>
                <c:pt idx="40">
                  <c:v>3.228346456693</c:v>
                </c:pt>
                <c:pt idx="41">
                  <c:v>4.279527559055118</c:v>
                </c:pt>
                <c:pt idx="42">
                  <c:v>3.909448818897637</c:v>
                </c:pt>
                <c:pt idx="43">
                  <c:v>2.204724409448819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3783424"/>
        <c:axId val="603787184"/>
      </c:scatterChart>
      <c:valAx>
        <c:axId val="603783424"/>
        <c:scaling>
          <c:orientation val="minMax"/>
          <c:max val="250.0"/>
        </c:scaling>
        <c:delete val="0"/>
        <c:axPos val="t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Distance along Roadway (ft)</a:t>
                </a:r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crossAx val="603787184"/>
        <c:crosses val="autoZero"/>
        <c:crossBetween val="midCat"/>
        <c:majorUnit val="50.0"/>
        <c:minorUnit val="10.0"/>
      </c:valAx>
      <c:valAx>
        <c:axId val="603787184"/>
        <c:scaling>
          <c:orientation val="maxMin"/>
          <c:max val="20.0"/>
          <c:min val="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Settlement (in)</a:t>
                </a:r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crossAx val="603783424"/>
        <c:crosses val="autoZero"/>
        <c:crossBetween val="midCat"/>
      </c:valAx>
      <c:spPr>
        <a:ln>
          <a:solidFill>
            <a:sysClr val="windowText" lastClr="000000"/>
          </a:solidFill>
        </a:ln>
      </c:spPr>
    </c:plotArea>
    <c:legend>
      <c:legendPos val="t"/>
      <c:layout>
        <c:manualLayout>
          <c:xMode val="edge"/>
          <c:yMode val="edge"/>
          <c:x val="0.00538548752834467"/>
          <c:y val="0.0686106346483705"/>
          <c:w val="0.993480725623583"/>
          <c:h val="0.0772544941316299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n-US" sz="1200"/>
              <a:t>Comparison of Horzontal</a:t>
            </a:r>
            <a:r>
              <a:rPr lang="en-US" sz="1200" baseline="0"/>
              <a:t> Movement at US 287 Slope</a:t>
            </a:r>
            <a:endParaRPr lang="en-US" sz="120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979390360295872"/>
          <c:y val="0.167438620245017"/>
          <c:w val="0.828718042189182"/>
          <c:h val="0.625195566114893"/>
        </c:manualLayout>
      </c:layout>
      <c:barChart>
        <c:barDir val="col"/>
        <c:grouping val="clustered"/>
        <c:varyColors val="0"/>
        <c:ser>
          <c:idx val="14"/>
          <c:order val="2"/>
          <c:tx>
            <c:v>Rainfall</c:v>
          </c:tx>
          <c:spPr>
            <a:solidFill>
              <a:schemeClr val="tx1"/>
            </a:solidFill>
            <a:ln w="25400">
              <a:solidFill>
                <a:sysClr val="windowText" lastClr="000000"/>
              </a:solidFill>
            </a:ln>
          </c:spPr>
          <c:invertIfNegative val="0"/>
          <c:cat>
            <c:numRef>
              <c:f>'US 287_Rainfall'!$A$2:$A$927</c:f>
              <c:numCache>
                <c:formatCode>m/d/yy;@</c:formatCode>
                <c:ptCount val="926"/>
                <c:pt idx="0">
                  <c:v>40490.0</c:v>
                </c:pt>
                <c:pt idx="1">
                  <c:v>40491.0</c:v>
                </c:pt>
                <c:pt idx="2">
                  <c:v>40492.0</c:v>
                </c:pt>
                <c:pt idx="3">
                  <c:v>40493.0</c:v>
                </c:pt>
                <c:pt idx="4">
                  <c:v>40494.0</c:v>
                </c:pt>
                <c:pt idx="5">
                  <c:v>40495.0</c:v>
                </c:pt>
                <c:pt idx="6">
                  <c:v>40496.0</c:v>
                </c:pt>
                <c:pt idx="7">
                  <c:v>40497.0</c:v>
                </c:pt>
                <c:pt idx="8">
                  <c:v>40498.0</c:v>
                </c:pt>
                <c:pt idx="9">
                  <c:v>40499.0</c:v>
                </c:pt>
                <c:pt idx="10">
                  <c:v>40500.0</c:v>
                </c:pt>
                <c:pt idx="11">
                  <c:v>40501.0</c:v>
                </c:pt>
                <c:pt idx="12">
                  <c:v>40502.0</c:v>
                </c:pt>
                <c:pt idx="13">
                  <c:v>40503.0</c:v>
                </c:pt>
                <c:pt idx="14">
                  <c:v>40504.0</c:v>
                </c:pt>
                <c:pt idx="15">
                  <c:v>40505.0</c:v>
                </c:pt>
                <c:pt idx="16">
                  <c:v>40506.0</c:v>
                </c:pt>
                <c:pt idx="17">
                  <c:v>40507.0</c:v>
                </c:pt>
                <c:pt idx="18">
                  <c:v>40508.0</c:v>
                </c:pt>
                <c:pt idx="19">
                  <c:v>40509.0</c:v>
                </c:pt>
                <c:pt idx="20">
                  <c:v>40510.0</c:v>
                </c:pt>
                <c:pt idx="21">
                  <c:v>40511.0</c:v>
                </c:pt>
                <c:pt idx="22">
                  <c:v>40512.0</c:v>
                </c:pt>
                <c:pt idx="23">
                  <c:v>40513.0</c:v>
                </c:pt>
                <c:pt idx="24">
                  <c:v>40514.0</c:v>
                </c:pt>
                <c:pt idx="25">
                  <c:v>40515.0</c:v>
                </c:pt>
                <c:pt idx="26">
                  <c:v>40516.0</c:v>
                </c:pt>
                <c:pt idx="27">
                  <c:v>40517.0</c:v>
                </c:pt>
                <c:pt idx="28">
                  <c:v>40518.0</c:v>
                </c:pt>
                <c:pt idx="29">
                  <c:v>40519.0</c:v>
                </c:pt>
                <c:pt idx="30">
                  <c:v>40520.58333333334</c:v>
                </c:pt>
                <c:pt idx="31">
                  <c:v>40521.0</c:v>
                </c:pt>
                <c:pt idx="32">
                  <c:v>40522.0</c:v>
                </c:pt>
                <c:pt idx="33">
                  <c:v>40523.0</c:v>
                </c:pt>
                <c:pt idx="34">
                  <c:v>40524.0</c:v>
                </c:pt>
                <c:pt idx="35">
                  <c:v>40525.0</c:v>
                </c:pt>
                <c:pt idx="36">
                  <c:v>40526.0</c:v>
                </c:pt>
                <c:pt idx="37">
                  <c:v>40527.0</c:v>
                </c:pt>
                <c:pt idx="38">
                  <c:v>40528.0</c:v>
                </c:pt>
                <c:pt idx="39">
                  <c:v>40529.0</c:v>
                </c:pt>
                <c:pt idx="40">
                  <c:v>40530.0</c:v>
                </c:pt>
                <c:pt idx="41">
                  <c:v>40531.0</c:v>
                </c:pt>
                <c:pt idx="42">
                  <c:v>40532.0</c:v>
                </c:pt>
                <c:pt idx="43">
                  <c:v>40533.0</c:v>
                </c:pt>
                <c:pt idx="44">
                  <c:v>40534.0</c:v>
                </c:pt>
                <c:pt idx="45">
                  <c:v>40535.0</c:v>
                </c:pt>
                <c:pt idx="46">
                  <c:v>40536.0</c:v>
                </c:pt>
                <c:pt idx="47">
                  <c:v>40537.0</c:v>
                </c:pt>
                <c:pt idx="48">
                  <c:v>40538.0</c:v>
                </c:pt>
                <c:pt idx="49">
                  <c:v>40539.0</c:v>
                </c:pt>
                <c:pt idx="50">
                  <c:v>40540.0</c:v>
                </c:pt>
                <c:pt idx="51">
                  <c:v>40541.0</c:v>
                </c:pt>
                <c:pt idx="52">
                  <c:v>40542.0</c:v>
                </c:pt>
                <c:pt idx="53">
                  <c:v>40543.0</c:v>
                </c:pt>
                <c:pt idx="54">
                  <c:v>40544.0</c:v>
                </c:pt>
                <c:pt idx="55">
                  <c:v>40545.0</c:v>
                </c:pt>
                <c:pt idx="56">
                  <c:v>40546.0</c:v>
                </c:pt>
                <c:pt idx="57">
                  <c:v>40547.0</c:v>
                </c:pt>
                <c:pt idx="58">
                  <c:v>40548.0</c:v>
                </c:pt>
                <c:pt idx="59">
                  <c:v>40549.0</c:v>
                </c:pt>
                <c:pt idx="60">
                  <c:v>40550.0</c:v>
                </c:pt>
                <c:pt idx="61">
                  <c:v>40551.0</c:v>
                </c:pt>
                <c:pt idx="62">
                  <c:v>40552.0</c:v>
                </c:pt>
                <c:pt idx="63">
                  <c:v>40553.0</c:v>
                </c:pt>
                <c:pt idx="64">
                  <c:v>40554.0</c:v>
                </c:pt>
                <c:pt idx="65">
                  <c:v>40555.0</c:v>
                </c:pt>
                <c:pt idx="66">
                  <c:v>40556.0</c:v>
                </c:pt>
                <c:pt idx="67">
                  <c:v>40557.0</c:v>
                </c:pt>
                <c:pt idx="68">
                  <c:v>40558.0</c:v>
                </c:pt>
                <c:pt idx="69">
                  <c:v>40559.0</c:v>
                </c:pt>
                <c:pt idx="70">
                  <c:v>40560.0</c:v>
                </c:pt>
                <c:pt idx="71">
                  <c:v>40561.0</c:v>
                </c:pt>
                <c:pt idx="72">
                  <c:v>40562.0</c:v>
                </c:pt>
                <c:pt idx="73">
                  <c:v>40563.0</c:v>
                </c:pt>
                <c:pt idx="74">
                  <c:v>40564.0</c:v>
                </c:pt>
                <c:pt idx="75">
                  <c:v>40565.0</c:v>
                </c:pt>
                <c:pt idx="76">
                  <c:v>40566.0</c:v>
                </c:pt>
                <c:pt idx="77">
                  <c:v>40567.0</c:v>
                </c:pt>
                <c:pt idx="78">
                  <c:v>40568.0</c:v>
                </c:pt>
                <c:pt idx="79">
                  <c:v>40569.0</c:v>
                </c:pt>
                <c:pt idx="80">
                  <c:v>40570.0</c:v>
                </c:pt>
                <c:pt idx="81">
                  <c:v>40571.0</c:v>
                </c:pt>
                <c:pt idx="82">
                  <c:v>40572.0</c:v>
                </c:pt>
                <c:pt idx="83">
                  <c:v>40573.0</c:v>
                </c:pt>
                <c:pt idx="84">
                  <c:v>40574.0</c:v>
                </c:pt>
                <c:pt idx="85">
                  <c:v>40575.0</c:v>
                </c:pt>
                <c:pt idx="86">
                  <c:v>40576.0</c:v>
                </c:pt>
                <c:pt idx="87">
                  <c:v>40577.0</c:v>
                </c:pt>
                <c:pt idx="88">
                  <c:v>40578.0</c:v>
                </c:pt>
                <c:pt idx="89">
                  <c:v>40579.0</c:v>
                </c:pt>
                <c:pt idx="90">
                  <c:v>40580.41666666666</c:v>
                </c:pt>
                <c:pt idx="91">
                  <c:v>40581.0</c:v>
                </c:pt>
                <c:pt idx="92">
                  <c:v>40582.0</c:v>
                </c:pt>
                <c:pt idx="93">
                  <c:v>40583.0</c:v>
                </c:pt>
                <c:pt idx="94">
                  <c:v>40584.0</c:v>
                </c:pt>
                <c:pt idx="95">
                  <c:v>40585.0</c:v>
                </c:pt>
                <c:pt idx="96">
                  <c:v>40586.0</c:v>
                </c:pt>
                <c:pt idx="97">
                  <c:v>40587.0</c:v>
                </c:pt>
                <c:pt idx="98">
                  <c:v>40588.0</c:v>
                </c:pt>
                <c:pt idx="99">
                  <c:v>40589.0</c:v>
                </c:pt>
                <c:pt idx="100">
                  <c:v>40590.0</c:v>
                </c:pt>
                <c:pt idx="101">
                  <c:v>40591.0</c:v>
                </c:pt>
                <c:pt idx="102">
                  <c:v>40592.0</c:v>
                </c:pt>
                <c:pt idx="103">
                  <c:v>40593.0</c:v>
                </c:pt>
                <c:pt idx="104">
                  <c:v>40594.0</c:v>
                </c:pt>
                <c:pt idx="105">
                  <c:v>40595.0</c:v>
                </c:pt>
                <c:pt idx="106">
                  <c:v>40596.0</c:v>
                </c:pt>
                <c:pt idx="107">
                  <c:v>40597.0</c:v>
                </c:pt>
                <c:pt idx="108">
                  <c:v>40598.0</c:v>
                </c:pt>
                <c:pt idx="109">
                  <c:v>40599.0</c:v>
                </c:pt>
                <c:pt idx="110">
                  <c:v>40600.0</c:v>
                </c:pt>
                <c:pt idx="111">
                  <c:v>40601.0</c:v>
                </c:pt>
                <c:pt idx="112">
                  <c:v>40602.0</c:v>
                </c:pt>
                <c:pt idx="113">
                  <c:v>40603.0</c:v>
                </c:pt>
                <c:pt idx="114">
                  <c:v>40604.0</c:v>
                </c:pt>
                <c:pt idx="115">
                  <c:v>40605.0</c:v>
                </c:pt>
                <c:pt idx="116">
                  <c:v>40606.0</c:v>
                </c:pt>
                <c:pt idx="117">
                  <c:v>40607.0</c:v>
                </c:pt>
                <c:pt idx="118">
                  <c:v>40608.0</c:v>
                </c:pt>
                <c:pt idx="119">
                  <c:v>40609.0</c:v>
                </c:pt>
                <c:pt idx="120">
                  <c:v>40610.0</c:v>
                </c:pt>
                <c:pt idx="121">
                  <c:v>40611.0</c:v>
                </c:pt>
                <c:pt idx="122">
                  <c:v>40612.0</c:v>
                </c:pt>
                <c:pt idx="123">
                  <c:v>40613.0</c:v>
                </c:pt>
                <c:pt idx="124">
                  <c:v>40614.0</c:v>
                </c:pt>
                <c:pt idx="125">
                  <c:v>40615.0</c:v>
                </c:pt>
                <c:pt idx="126">
                  <c:v>40616.0</c:v>
                </c:pt>
                <c:pt idx="127">
                  <c:v>40617.0</c:v>
                </c:pt>
                <c:pt idx="128">
                  <c:v>40618.0</c:v>
                </c:pt>
                <c:pt idx="129">
                  <c:v>40619.0</c:v>
                </c:pt>
                <c:pt idx="130">
                  <c:v>40620.0</c:v>
                </c:pt>
                <c:pt idx="131">
                  <c:v>40621.0</c:v>
                </c:pt>
                <c:pt idx="132">
                  <c:v>40622.0</c:v>
                </c:pt>
                <c:pt idx="133">
                  <c:v>40623.0</c:v>
                </c:pt>
                <c:pt idx="134">
                  <c:v>40624.0</c:v>
                </c:pt>
                <c:pt idx="135">
                  <c:v>40625.0</c:v>
                </c:pt>
                <c:pt idx="136">
                  <c:v>40626.0</c:v>
                </c:pt>
                <c:pt idx="137">
                  <c:v>40627.0</c:v>
                </c:pt>
                <c:pt idx="138">
                  <c:v>40628.0</c:v>
                </c:pt>
                <c:pt idx="139">
                  <c:v>40629.0</c:v>
                </c:pt>
                <c:pt idx="140">
                  <c:v>40630.0</c:v>
                </c:pt>
                <c:pt idx="141">
                  <c:v>40631.0</c:v>
                </c:pt>
                <c:pt idx="142">
                  <c:v>40632.0</c:v>
                </c:pt>
                <c:pt idx="143">
                  <c:v>40633.0</c:v>
                </c:pt>
                <c:pt idx="144">
                  <c:v>40634.0</c:v>
                </c:pt>
                <c:pt idx="145">
                  <c:v>40635.0</c:v>
                </c:pt>
                <c:pt idx="146">
                  <c:v>40636.0</c:v>
                </c:pt>
                <c:pt idx="147">
                  <c:v>40637.0</c:v>
                </c:pt>
                <c:pt idx="148">
                  <c:v>40638.0</c:v>
                </c:pt>
                <c:pt idx="149">
                  <c:v>40639.0</c:v>
                </c:pt>
                <c:pt idx="150">
                  <c:v>40640.0</c:v>
                </c:pt>
                <c:pt idx="151">
                  <c:v>40641.0</c:v>
                </c:pt>
                <c:pt idx="152">
                  <c:v>40642.0</c:v>
                </c:pt>
                <c:pt idx="153">
                  <c:v>40643.0</c:v>
                </c:pt>
                <c:pt idx="154">
                  <c:v>40644.0</c:v>
                </c:pt>
                <c:pt idx="155">
                  <c:v>40645.0</c:v>
                </c:pt>
                <c:pt idx="156">
                  <c:v>40646.0</c:v>
                </c:pt>
                <c:pt idx="157">
                  <c:v>40647.0</c:v>
                </c:pt>
                <c:pt idx="158">
                  <c:v>40648.0</c:v>
                </c:pt>
                <c:pt idx="159">
                  <c:v>40649.0</c:v>
                </c:pt>
                <c:pt idx="160">
                  <c:v>40650.0</c:v>
                </c:pt>
                <c:pt idx="161">
                  <c:v>40651.0</c:v>
                </c:pt>
                <c:pt idx="162">
                  <c:v>40652.0</c:v>
                </c:pt>
                <c:pt idx="163">
                  <c:v>40653.0</c:v>
                </c:pt>
                <c:pt idx="164">
                  <c:v>40654.0</c:v>
                </c:pt>
                <c:pt idx="165">
                  <c:v>40655.0</c:v>
                </c:pt>
                <c:pt idx="166">
                  <c:v>40656.0</c:v>
                </c:pt>
                <c:pt idx="167">
                  <c:v>40657.0</c:v>
                </c:pt>
                <c:pt idx="168">
                  <c:v>40658.0</c:v>
                </c:pt>
                <c:pt idx="169">
                  <c:v>40659.0</c:v>
                </c:pt>
                <c:pt idx="170">
                  <c:v>40660.0</c:v>
                </c:pt>
                <c:pt idx="171">
                  <c:v>40661.0</c:v>
                </c:pt>
                <c:pt idx="172">
                  <c:v>40662.0</c:v>
                </c:pt>
                <c:pt idx="173">
                  <c:v>40663.0</c:v>
                </c:pt>
                <c:pt idx="174">
                  <c:v>40664.0</c:v>
                </c:pt>
                <c:pt idx="175">
                  <c:v>40665.0</c:v>
                </c:pt>
                <c:pt idx="176">
                  <c:v>40666.0</c:v>
                </c:pt>
                <c:pt idx="177">
                  <c:v>40667.0</c:v>
                </c:pt>
                <c:pt idx="178">
                  <c:v>40668.0</c:v>
                </c:pt>
                <c:pt idx="179">
                  <c:v>40669.0</c:v>
                </c:pt>
                <c:pt idx="180">
                  <c:v>40670.0</c:v>
                </c:pt>
                <c:pt idx="181">
                  <c:v>40671.0</c:v>
                </c:pt>
                <c:pt idx="182">
                  <c:v>40672.0</c:v>
                </c:pt>
                <c:pt idx="183">
                  <c:v>40673.0</c:v>
                </c:pt>
                <c:pt idx="184">
                  <c:v>40674.0</c:v>
                </c:pt>
                <c:pt idx="185">
                  <c:v>40675.0</c:v>
                </c:pt>
                <c:pt idx="186">
                  <c:v>40676.0</c:v>
                </c:pt>
                <c:pt idx="187">
                  <c:v>40677.0</c:v>
                </c:pt>
                <c:pt idx="188">
                  <c:v>40678.0</c:v>
                </c:pt>
                <c:pt idx="189">
                  <c:v>40679.0</c:v>
                </c:pt>
                <c:pt idx="190">
                  <c:v>40680.0</c:v>
                </c:pt>
                <c:pt idx="191">
                  <c:v>40681.0</c:v>
                </c:pt>
                <c:pt idx="192">
                  <c:v>40682.0</c:v>
                </c:pt>
                <c:pt idx="193">
                  <c:v>40683.0</c:v>
                </c:pt>
                <c:pt idx="194">
                  <c:v>40684.0</c:v>
                </c:pt>
                <c:pt idx="195">
                  <c:v>40685.0</c:v>
                </c:pt>
                <c:pt idx="196">
                  <c:v>40686.0</c:v>
                </c:pt>
                <c:pt idx="197">
                  <c:v>40687.0</c:v>
                </c:pt>
                <c:pt idx="198">
                  <c:v>40688.0</c:v>
                </c:pt>
                <c:pt idx="199">
                  <c:v>40689.0</c:v>
                </c:pt>
                <c:pt idx="200">
                  <c:v>40690.0</c:v>
                </c:pt>
                <c:pt idx="201">
                  <c:v>40691.0</c:v>
                </c:pt>
                <c:pt idx="202">
                  <c:v>40692.0</c:v>
                </c:pt>
                <c:pt idx="203">
                  <c:v>40693.0</c:v>
                </c:pt>
                <c:pt idx="204">
                  <c:v>40694.0</c:v>
                </c:pt>
                <c:pt idx="205">
                  <c:v>40695.0</c:v>
                </c:pt>
                <c:pt idx="206">
                  <c:v>40696.0</c:v>
                </c:pt>
                <c:pt idx="207">
                  <c:v>40697.0</c:v>
                </c:pt>
                <c:pt idx="208">
                  <c:v>40698.0</c:v>
                </c:pt>
                <c:pt idx="209">
                  <c:v>40699.0</c:v>
                </c:pt>
                <c:pt idx="210">
                  <c:v>40700.0</c:v>
                </c:pt>
                <c:pt idx="211">
                  <c:v>40701.0</c:v>
                </c:pt>
                <c:pt idx="212">
                  <c:v>40702.0</c:v>
                </c:pt>
                <c:pt idx="213">
                  <c:v>40703.0</c:v>
                </c:pt>
                <c:pt idx="214">
                  <c:v>40704.0</c:v>
                </c:pt>
                <c:pt idx="215">
                  <c:v>40705.0</c:v>
                </c:pt>
                <c:pt idx="216">
                  <c:v>40706.0</c:v>
                </c:pt>
                <c:pt idx="217">
                  <c:v>40707.0</c:v>
                </c:pt>
                <c:pt idx="218">
                  <c:v>40708.0</c:v>
                </c:pt>
                <c:pt idx="219">
                  <c:v>40709.0</c:v>
                </c:pt>
                <c:pt idx="220">
                  <c:v>40710.0</c:v>
                </c:pt>
                <c:pt idx="221">
                  <c:v>40711.0</c:v>
                </c:pt>
                <c:pt idx="222">
                  <c:v>40712.0</c:v>
                </c:pt>
                <c:pt idx="223">
                  <c:v>40713.0</c:v>
                </c:pt>
                <c:pt idx="224">
                  <c:v>40714.0</c:v>
                </c:pt>
                <c:pt idx="225">
                  <c:v>40715.0</c:v>
                </c:pt>
                <c:pt idx="226">
                  <c:v>40716.0</c:v>
                </c:pt>
                <c:pt idx="227">
                  <c:v>40717.0</c:v>
                </c:pt>
                <c:pt idx="228">
                  <c:v>40718.0</c:v>
                </c:pt>
                <c:pt idx="229">
                  <c:v>40719.0</c:v>
                </c:pt>
                <c:pt idx="230">
                  <c:v>40720.0</c:v>
                </c:pt>
                <c:pt idx="231">
                  <c:v>40721.0</c:v>
                </c:pt>
                <c:pt idx="232">
                  <c:v>40722.0</c:v>
                </c:pt>
                <c:pt idx="233">
                  <c:v>40723.0</c:v>
                </c:pt>
                <c:pt idx="234">
                  <c:v>40724.0</c:v>
                </c:pt>
                <c:pt idx="235">
                  <c:v>40725.0</c:v>
                </c:pt>
                <c:pt idx="236">
                  <c:v>40726.0</c:v>
                </c:pt>
                <c:pt idx="237">
                  <c:v>40727.0</c:v>
                </c:pt>
                <c:pt idx="238">
                  <c:v>40728.0</c:v>
                </c:pt>
                <c:pt idx="239">
                  <c:v>40729.0</c:v>
                </c:pt>
                <c:pt idx="240">
                  <c:v>40730.0</c:v>
                </c:pt>
                <c:pt idx="241">
                  <c:v>40731.0</c:v>
                </c:pt>
                <c:pt idx="242">
                  <c:v>40732.0</c:v>
                </c:pt>
                <c:pt idx="243">
                  <c:v>40733.0</c:v>
                </c:pt>
                <c:pt idx="244">
                  <c:v>40734.0</c:v>
                </c:pt>
                <c:pt idx="245">
                  <c:v>40735.0</c:v>
                </c:pt>
                <c:pt idx="246">
                  <c:v>40736.0</c:v>
                </c:pt>
                <c:pt idx="247">
                  <c:v>40737.0</c:v>
                </c:pt>
                <c:pt idx="248">
                  <c:v>40738.0</c:v>
                </c:pt>
                <c:pt idx="249">
                  <c:v>40739.0</c:v>
                </c:pt>
                <c:pt idx="250">
                  <c:v>40740.0</c:v>
                </c:pt>
                <c:pt idx="251">
                  <c:v>40741.0</c:v>
                </c:pt>
                <c:pt idx="252">
                  <c:v>40742.0</c:v>
                </c:pt>
                <c:pt idx="253">
                  <c:v>40743.0</c:v>
                </c:pt>
                <c:pt idx="254">
                  <c:v>40744.0</c:v>
                </c:pt>
                <c:pt idx="255">
                  <c:v>40745.0</c:v>
                </c:pt>
                <c:pt idx="256">
                  <c:v>40746.0</c:v>
                </c:pt>
                <c:pt idx="257">
                  <c:v>40747.0</c:v>
                </c:pt>
                <c:pt idx="258">
                  <c:v>40748.0</c:v>
                </c:pt>
                <c:pt idx="259">
                  <c:v>40749.0</c:v>
                </c:pt>
                <c:pt idx="260">
                  <c:v>40750.0</c:v>
                </c:pt>
                <c:pt idx="261">
                  <c:v>40751.0</c:v>
                </c:pt>
                <c:pt idx="262">
                  <c:v>40752.0</c:v>
                </c:pt>
                <c:pt idx="263">
                  <c:v>40753.0</c:v>
                </c:pt>
                <c:pt idx="264">
                  <c:v>40754.0</c:v>
                </c:pt>
                <c:pt idx="265">
                  <c:v>40755.0</c:v>
                </c:pt>
                <c:pt idx="266">
                  <c:v>40756.0</c:v>
                </c:pt>
                <c:pt idx="267">
                  <c:v>40757.0</c:v>
                </c:pt>
                <c:pt idx="268">
                  <c:v>40758.0</c:v>
                </c:pt>
                <c:pt idx="269">
                  <c:v>40759.0</c:v>
                </c:pt>
                <c:pt idx="270">
                  <c:v>40760.0</c:v>
                </c:pt>
                <c:pt idx="271">
                  <c:v>40761.0</c:v>
                </c:pt>
                <c:pt idx="272">
                  <c:v>40762.0</c:v>
                </c:pt>
                <c:pt idx="273">
                  <c:v>40763.0</c:v>
                </c:pt>
                <c:pt idx="274">
                  <c:v>40763.0</c:v>
                </c:pt>
                <c:pt idx="275">
                  <c:v>40764.0</c:v>
                </c:pt>
                <c:pt idx="276">
                  <c:v>40765.0</c:v>
                </c:pt>
                <c:pt idx="277">
                  <c:v>40766.0</c:v>
                </c:pt>
                <c:pt idx="278">
                  <c:v>40767.0</c:v>
                </c:pt>
                <c:pt idx="279">
                  <c:v>40768.0</c:v>
                </c:pt>
                <c:pt idx="280">
                  <c:v>40769.0</c:v>
                </c:pt>
                <c:pt idx="281">
                  <c:v>40770.0</c:v>
                </c:pt>
                <c:pt idx="282">
                  <c:v>40771.0</c:v>
                </c:pt>
                <c:pt idx="283">
                  <c:v>40772.0</c:v>
                </c:pt>
                <c:pt idx="284">
                  <c:v>40773.0</c:v>
                </c:pt>
                <c:pt idx="285">
                  <c:v>40774.0</c:v>
                </c:pt>
                <c:pt idx="286">
                  <c:v>40775.0</c:v>
                </c:pt>
                <c:pt idx="287">
                  <c:v>40776.0</c:v>
                </c:pt>
                <c:pt idx="288">
                  <c:v>40777.0</c:v>
                </c:pt>
                <c:pt idx="289">
                  <c:v>40778.0</c:v>
                </c:pt>
                <c:pt idx="290">
                  <c:v>40779.0</c:v>
                </c:pt>
                <c:pt idx="291">
                  <c:v>40780.0</c:v>
                </c:pt>
                <c:pt idx="292">
                  <c:v>40781.0</c:v>
                </c:pt>
                <c:pt idx="293">
                  <c:v>40782.0</c:v>
                </c:pt>
                <c:pt idx="294">
                  <c:v>40783.0</c:v>
                </c:pt>
                <c:pt idx="295">
                  <c:v>40784.0</c:v>
                </c:pt>
                <c:pt idx="296">
                  <c:v>40785.0</c:v>
                </c:pt>
                <c:pt idx="297">
                  <c:v>40786.0</c:v>
                </c:pt>
                <c:pt idx="298">
                  <c:v>40787.0</c:v>
                </c:pt>
                <c:pt idx="299">
                  <c:v>40788.0</c:v>
                </c:pt>
                <c:pt idx="300">
                  <c:v>40789.0</c:v>
                </c:pt>
                <c:pt idx="301">
                  <c:v>40790.0</c:v>
                </c:pt>
                <c:pt idx="302">
                  <c:v>40791.0</c:v>
                </c:pt>
                <c:pt idx="303">
                  <c:v>40792.0</c:v>
                </c:pt>
                <c:pt idx="304">
                  <c:v>40793.0</c:v>
                </c:pt>
                <c:pt idx="305">
                  <c:v>40794.0</c:v>
                </c:pt>
                <c:pt idx="306">
                  <c:v>40795.0</c:v>
                </c:pt>
                <c:pt idx="307">
                  <c:v>40796.0</c:v>
                </c:pt>
                <c:pt idx="308">
                  <c:v>40797.0</c:v>
                </c:pt>
                <c:pt idx="309">
                  <c:v>40798.0</c:v>
                </c:pt>
                <c:pt idx="310">
                  <c:v>40799.0</c:v>
                </c:pt>
                <c:pt idx="311">
                  <c:v>40800.0</c:v>
                </c:pt>
                <c:pt idx="312">
                  <c:v>40801.0</c:v>
                </c:pt>
                <c:pt idx="313">
                  <c:v>40802.0</c:v>
                </c:pt>
                <c:pt idx="314">
                  <c:v>40803.0</c:v>
                </c:pt>
                <c:pt idx="315">
                  <c:v>40804.0</c:v>
                </c:pt>
                <c:pt idx="316">
                  <c:v>40805.0</c:v>
                </c:pt>
                <c:pt idx="317">
                  <c:v>40806.0</c:v>
                </c:pt>
                <c:pt idx="318">
                  <c:v>40807.0</c:v>
                </c:pt>
                <c:pt idx="319">
                  <c:v>40808.0</c:v>
                </c:pt>
                <c:pt idx="320">
                  <c:v>40809.0</c:v>
                </c:pt>
                <c:pt idx="321">
                  <c:v>40810.0</c:v>
                </c:pt>
                <c:pt idx="322">
                  <c:v>40811.0</c:v>
                </c:pt>
                <c:pt idx="323">
                  <c:v>40812.0</c:v>
                </c:pt>
                <c:pt idx="324">
                  <c:v>40813.0</c:v>
                </c:pt>
                <c:pt idx="325">
                  <c:v>40814.0</c:v>
                </c:pt>
                <c:pt idx="326">
                  <c:v>40815.0</c:v>
                </c:pt>
                <c:pt idx="327">
                  <c:v>40816.0</c:v>
                </c:pt>
                <c:pt idx="328">
                  <c:v>40817.0</c:v>
                </c:pt>
                <c:pt idx="329">
                  <c:v>40818.0</c:v>
                </c:pt>
                <c:pt idx="330">
                  <c:v>40819.0</c:v>
                </c:pt>
                <c:pt idx="331">
                  <c:v>40820.0</c:v>
                </c:pt>
                <c:pt idx="332">
                  <c:v>40821.0</c:v>
                </c:pt>
                <c:pt idx="333">
                  <c:v>40822.0</c:v>
                </c:pt>
                <c:pt idx="334">
                  <c:v>40823.0</c:v>
                </c:pt>
                <c:pt idx="335">
                  <c:v>40824.0</c:v>
                </c:pt>
                <c:pt idx="336">
                  <c:v>40825.0</c:v>
                </c:pt>
                <c:pt idx="337">
                  <c:v>40826.0</c:v>
                </c:pt>
                <c:pt idx="338">
                  <c:v>40827.0</c:v>
                </c:pt>
                <c:pt idx="339">
                  <c:v>40828.0</c:v>
                </c:pt>
                <c:pt idx="340">
                  <c:v>40829.0</c:v>
                </c:pt>
                <c:pt idx="341">
                  <c:v>40830.0</c:v>
                </c:pt>
                <c:pt idx="342">
                  <c:v>40831.0</c:v>
                </c:pt>
                <c:pt idx="343">
                  <c:v>40832.0</c:v>
                </c:pt>
                <c:pt idx="344">
                  <c:v>40833.0</c:v>
                </c:pt>
                <c:pt idx="345">
                  <c:v>40834.0</c:v>
                </c:pt>
                <c:pt idx="346">
                  <c:v>40835.0</c:v>
                </c:pt>
                <c:pt idx="347">
                  <c:v>40836.0</c:v>
                </c:pt>
                <c:pt idx="348">
                  <c:v>40837.0</c:v>
                </c:pt>
                <c:pt idx="349">
                  <c:v>40838.0</c:v>
                </c:pt>
                <c:pt idx="350">
                  <c:v>40839.0</c:v>
                </c:pt>
                <c:pt idx="351">
                  <c:v>40840.0</c:v>
                </c:pt>
                <c:pt idx="352">
                  <c:v>40841.0</c:v>
                </c:pt>
                <c:pt idx="353">
                  <c:v>40842.0</c:v>
                </c:pt>
                <c:pt idx="354">
                  <c:v>40843.0</c:v>
                </c:pt>
                <c:pt idx="355">
                  <c:v>40844.0</c:v>
                </c:pt>
                <c:pt idx="356">
                  <c:v>40845.0</c:v>
                </c:pt>
                <c:pt idx="357">
                  <c:v>40846.0</c:v>
                </c:pt>
                <c:pt idx="358">
                  <c:v>40847.0</c:v>
                </c:pt>
                <c:pt idx="359">
                  <c:v>40848.0</c:v>
                </c:pt>
                <c:pt idx="360">
                  <c:v>40849.0</c:v>
                </c:pt>
                <c:pt idx="361">
                  <c:v>40850.0</c:v>
                </c:pt>
                <c:pt idx="362">
                  <c:v>40851.0</c:v>
                </c:pt>
                <c:pt idx="363">
                  <c:v>40852.0</c:v>
                </c:pt>
                <c:pt idx="364">
                  <c:v>40853.0</c:v>
                </c:pt>
                <c:pt idx="365">
                  <c:v>40854.0</c:v>
                </c:pt>
                <c:pt idx="366">
                  <c:v>40855.0</c:v>
                </c:pt>
                <c:pt idx="367">
                  <c:v>40856.0</c:v>
                </c:pt>
                <c:pt idx="368">
                  <c:v>40857.0</c:v>
                </c:pt>
                <c:pt idx="369">
                  <c:v>40858.0</c:v>
                </c:pt>
                <c:pt idx="370">
                  <c:v>40859.0</c:v>
                </c:pt>
                <c:pt idx="371">
                  <c:v>40860.0</c:v>
                </c:pt>
                <c:pt idx="372">
                  <c:v>40861.0</c:v>
                </c:pt>
                <c:pt idx="373">
                  <c:v>40862.0</c:v>
                </c:pt>
                <c:pt idx="374">
                  <c:v>40863.0</c:v>
                </c:pt>
                <c:pt idx="375">
                  <c:v>40864.0</c:v>
                </c:pt>
                <c:pt idx="376">
                  <c:v>40865.0</c:v>
                </c:pt>
                <c:pt idx="377">
                  <c:v>40866.0</c:v>
                </c:pt>
                <c:pt idx="378">
                  <c:v>40867.0</c:v>
                </c:pt>
                <c:pt idx="379">
                  <c:v>40868.0</c:v>
                </c:pt>
                <c:pt idx="380">
                  <c:v>40869.0</c:v>
                </c:pt>
                <c:pt idx="381">
                  <c:v>40870.0</c:v>
                </c:pt>
                <c:pt idx="382">
                  <c:v>40871.0</c:v>
                </c:pt>
                <c:pt idx="383">
                  <c:v>40872.0</c:v>
                </c:pt>
                <c:pt idx="384">
                  <c:v>40873.0</c:v>
                </c:pt>
                <c:pt idx="385">
                  <c:v>40874.0</c:v>
                </c:pt>
                <c:pt idx="386">
                  <c:v>40875.0</c:v>
                </c:pt>
                <c:pt idx="387">
                  <c:v>40876.0</c:v>
                </c:pt>
                <c:pt idx="388">
                  <c:v>40877.0</c:v>
                </c:pt>
                <c:pt idx="389">
                  <c:v>40878.0</c:v>
                </c:pt>
                <c:pt idx="390">
                  <c:v>40879.0</c:v>
                </c:pt>
                <c:pt idx="391">
                  <c:v>40880.0</c:v>
                </c:pt>
                <c:pt idx="392">
                  <c:v>40881.0</c:v>
                </c:pt>
                <c:pt idx="393">
                  <c:v>40882.0</c:v>
                </c:pt>
                <c:pt idx="394">
                  <c:v>40883.0</c:v>
                </c:pt>
                <c:pt idx="395">
                  <c:v>40884.0</c:v>
                </c:pt>
                <c:pt idx="396">
                  <c:v>40885.0</c:v>
                </c:pt>
                <c:pt idx="397">
                  <c:v>40886.0</c:v>
                </c:pt>
                <c:pt idx="398">
                  <c:v>40887.0</c:v>
                </c:pt>
                <c:pt idx="399">
                  <c:v>40888.0</c:v>
                </c:pt>
                <c:pt idx="400">
                  <c:v>40889.0</c:v>
                </c:pt>
                <c:pt idx="401">
                  <c:v>40890.0</c:v>
                </c:pt>
                <c:pt idx="402">
                  <c:v>40891.0</c:v>
                </c:pt>
                <c:pt idx="403">
                  <c:v>40892.0</c:v>
                </c:pt>
                <c:pt idx="404">
                  <c:v>40893.0</c:v>
                </c:pt>
                <c:pt idx="405">
                  <c:v>40894.0</c:v>
                </c:pt>
                <c:pt idx="406">
                  <c:v>40895.0</c:v>
                </c:pt>
                <c:pt idx="407">
                  <c:v>40896.0</c:v>
                </c:pt>
                <c:pt idx="408">
                  <c:v>40897.0</c:v>
                </c:pt>
                <c:pt idx="409">
                  <c:v>40898.0</c:v>
                </c:pt>
                <c:pt idx="410">
                  <c:v>40899.0</c:v>
                </c:pt>
                <c:pt idx="411">
                  <c:v>40900.0</c:v>
                </c:pt>
                <c:pt idx="412">
                  <c:v>40901.0</c:v>
                </c:pt>
                <c:pt idx="413">
                  <c:v>40902.0</c:v>
                </c:pt>
                <c:pt idx="414">
                  <c:v>40903.0</c:v>
                </c:pt>
                <c:pt idx="415">
                  <c:v>40904.0</c:v>
                </c:pt>
                <c:pt idx="416">
                  <c:v>40905.0</c:v>
                </c:pt>
                <c:pt idx="417">
                  <c:v>40906.0</c:v>
                </c:pt>
                <c:pt idx="418">
                  <c:v>40907.0</c:v>
                </c:pt>
                <c:pt idx="419">
                  <c:v>40908.0</c:v>
                </c:pt>
                <c:pt idx="420">
                  <c:v>40909.0</c:v>
                </c:pt>
                <c:pt idx="421">
                  <c:v>40910.0</c:v>
                </c:pt>
                <c:pt idx="422">
                  <c:v>40911.0</c:v>
                </c:pt>
                <c:pt idx="423">
                  <c:v>40912.0</c:v>
                </c:pt>
                <c:pt idx="424">
                  <c:v>40913.0</c:v>
                </c:pt>
                <c:pt idx="425">
                  <c:v>40914.0</c:v>
                </c:pt>
                <c:pt idx="426">
                  <c:v>40915.0</c:v>
                </c:pt>
                <c:pt idx="427">
                  <c:v>40916.0</c:v>
                </c:pt>
                <c:pt idx="428">
                  <c:v>40917.0</c:v>
                </c:pt>
                <c:pt idx="429">
                  <c:v>40918.0</c:v>
                </c:pt>
                <c:pt idx="430">
                  <c:v>40919.0</c:v>
                </c:pt>
                <c:pt idx="431">
                  <c:v>40920.0</c:v>
                </c:pt>
                <c:pt idx="432">
                  <c:v>40921.0</c:v>
                </c:pt>
                <c:pt idx="433">
                  <c:v>40922.0</c:v>
                </c:pt>
                <c:pt idx="434">
                  <c:v>40923.0</c:v>
                </c:pt>
                <c:pt idx="435">
                  <c:v>40924.0</c:v>
                </c:pt>
                <c:pt idx="436">
                  <c:v>40925.0</c:v>
                </c:pt>
                <c:pt idx="437">
                  <c:v>40926.0</c:v>
                </c:pt>
                <c:pt idx="438">
                  <c:v>40927.0</c:v>
                </c:pt>
                <c:pt idx="439">
                  <c:v>40928.0</c:v>
                </c:pt>
                <c:pt idx="440">
                  <c:v>40929.0</c:v>
                </c:pt>
                <c:pt idx="441">
                  <c:v>40930.0</c:v>
                </c:pt>
                <c:pt idx="442">
                  <c:v>40931.0</c:v>
                </c:pt>
                <c:pt idx="443">
                  <c:v>40932.0</c:v>
                </c:pt>
                <c:pt idx="444">
                  <c:v>40933.0</c:v>
                </c:pt>
                <c:pt idx="445">
                  <c:v>40934.0</c:v>
                </c:pt>
                <c:pt idx="446">
                  <c:v>40935.0</c:v>
                </c:pt>
                <c:pt idx="447">
                  <c:v>40936.0</c:v>
                </c:pt>
                <c:pt idx="448">
                  <c:v>40937.0</c:v>
                </c:pt>
                <c:pt idx="449">
                  <c:v>40938.0</c:v>
                </c:pt>
                <c:pt idx="450">
                  <c:v>40939.0</c:v>
                </c:pt>
                <c:pt idx="451">
                  <c:v>40940.0</c:v>
                </c:pt>
                <c:pt idx="452">
                  <c:v>40941.0</c:v>
                </c:pt>
                <c:pt idx="453">
                  <c:v>40942.0</c:v>
                </c:pt>
                <c:pt idx="454">
                  <c:v>40943.0</c:v>
                </c:pt>
                <c:pt idx="455">
                  <c:v>40944.0</c:v>
                </c:pt>
                <c:pt idx="456">
                  <c:v>40945.0</c:v>
                </c:pt>
                <c:pt idx="457">
                  <c:v>40946.0</c:v>
                </c:pt>
                <c:pt idx="458">
                  <c:v>40947.0</c:v>
                </c:pt>
                <c:pt idx="459">
                  <c:v>40948.0</c:v>
                </c:pt>
                <c:pt idx="460">
                  <c:v>40949.0</c:v>
                </c:pt>
                <c:pt idx="461">
                  <c:v>40950.0</c:v>
                </c:pt>
                <c:pt idx="462">
                  <c:v>40951.0</c:v>
                </c:pt>
                <c:pt idx="463">
                  <c:v>40952.0</c:v>
                </c:pt>
                <c:pt idx="464">
                  <c:v>40953.0</c:v>
                </c:pt>
                <c:pt idx="465">
                  <c:v>40954.0</c:v>
                </c:pt>
                <c:pt idx="466">
                  <c:v>40955.0</c:v>
                </c:pt>
                <c:pt idx="467">
                  <c:v>40956.0</c:v>
                </c:pt>
                <c:pt idx="468">
                  <c:v>40957.0</c:v>
                </c:pt>
                <c:pt idx="469">
                  <c:v>40958.0</c:v>
                </c:pt>
                <c:pt idx="470">
                  <c:v>40959.0</c:v>
                </c:pt>
                <c:pt idx="471">
                  <c:v>40960.0</c:v>
                </c:pt>
                <c:pt idx="472">
                  <c:v>40961.0</c:v>
                </c:pt>
                <c:pt idx="473">
                  <c:v>40962.0</c:v>
                </c:pt>
                <c:pt idx="474">
                  <c:v>40963.0</c:v>
                </c:pt>
                <c:pt idx="475">
                  <c:v>40964.0</c:v>
                </c:pt>
                <c:pt idx="476">
                  <c:v>40965.0</c:v>
                </c:pt>
                <c:pt idx="477">
                  <c:v>40966.0</c:v>
                </c:pt>
                <c:pt idx="478">
                  <c:v>40967.0</c:v>
                </c:pt>
                <c:pt idx="479">
                  <c:v>40968.0</c:v>
                </c:pt>
                <c:pt idx="480">
                  <c:v>40969.0</c:v>
                </c:pt>
                <c:pt idx="481">
                  <c:v>40970.0</c:v>
                </c:pt>
                <c:pt idx="482">
                  <c:v>40971.0</c:v>
                </c:pt>
                <c:pt idx="483">
                  <c:v>40972.0</c:v>
                </c:pt>
                <c:pt idx="484">
                  <c:v>40973.0</c:v>
                </c:pt>
                <c:pt idx="485">
                  <c:v>40974.0</c:v>
                </c:pt>
                <c:pt idx="486">
                  <c:v>40975.0</c:v>
                </c:pt>
                <c:pt idx="487">
                  <c:v>40976.0</c:v>
                </c:pt>
                <c:pt idx="488">
                  <c:v>40977.0</c:v>
                </c:pt>
                <c:pt idx="489">
                  <c:v>40978.0</c:v>
                </c:pt>
                <c:pt idx="490">
                  <c:v>40979.0</c:v>
                </c:pt>
                <c:pt idx="491">
                  <c:v>40980.0</c:v>
                </c:pt>
                <c:pt idx="492">
                  <c:v>40981.0</c:v>
                </c:pt>
                <c:pt idx="493">
                  <c:v>40982.0</c:v>
                </c:pt>
                <c:pt idx="494">
                  <c:v>40983.0</c:v>
                </c:pt>
                <c:pt idx="495">
                  <c:v>40984.0</c:v>
                </c:pt>
                <c:pt idx="496">
                  <c:v>40985.0</c:v>
                </c:pt>
                <c:pt idx="497">
                  <c:v>40986.0</c:v>
                </c:pt>
                <c:pt idx="498">
                  <c:v>40987.0</c:v>
                </c:pt>
                <c:pt idx="499">
                  <c:v>40988.0</c:v>
                </c:pt>
                <c:pt idx="500">
                  <c:v>40989.0</c:v>
                </c:pt>
                <c:pt idx="501">
                  <c:v>40990.0</c:v>
                </c:pt>
                <c:pt idx="502">
                  <c:v>40991.0</c:v>
                </c:pt>
                <c:pt idx="503">
                  <c:v>40992.0</c:v>
                </c:pt>
                <c:pt idx="504">
                  <c:v>40993.0</c:v>
                </c:pt>
                <c:pt idx="505">
                  <c:v>40994.0</c:v>
                </c:pt>
                <c:pt idx="506">
                  <c:v>40995.0</c:v>
                </c:pt>
                <c:pt idx="507">
                  <c:v>40996.0</c:v>
                </c:pt>
                <c:pt idx="508">
                  <c:v>40997.0</c:v>
                </c:pt>
                <c:pt idx="509">
                  <c:v>40998.0</c:v>
                </c:pt>
                <c:pt idx="510">
                  <c:v>40999.0</c:v>
                </c:pt>
                <c:pt idx="511">
                  <c:v>41000.0</c:v>
                </c:pt>
                <c:pt idx="512">
                  <c:v>41001.0</c:v>
                </c:pt>
                <c:pt idx="513">
                  <c:v>41002.0</c:v>
                </c:pt>
                <c:pt idx="514">
                  <c:v>41003.0</c:v>
                </c:pt>
                <c:pt idx="515">
                  <c:v>41004.0</c:v>
                </c:pt>
                <c:pt idx="516">
                  <c:v>41005.0</c:v>
                </c:pt>
                <c:pt idx="517">
                  <c:v>41006.0</c:v>
                </c:pt>
                <c:pt idx="518">
                  <c:v>41007.0</c:v>
                </c:pt>
                <c:pt idx="519">
                  <c:v>41008.0</c:v>
                </c:pt>
                <c:pt idx="520">
                  <c:v>41009.0</c:v>
                </c:pt>
                <c:pt idx="521">
                  <c:v>41010.0</c:v>
                </c:pt>
                <c:pt idx="522">
                  <c:v>41011.0</c:v>
                </c:pt>
                <c:pt idx="523">
                  <c:v>41012.0</c:v>
                </c:pt>
                <c:pt idx="524">
                  <c:v>41013.0</c:v>
                </c:pt>
                <c:pt idx="525">
                  <c:v>41014.0</c:v>
                </c:pt>
                <c:pt idx="526">
                  <c:v>41015.0</c:v>
                </c:pt>
                <c:pt idx="527">
                  <c:v>41016.0</c:v>
                </c:pt>
                <c:pt idx="528">
                  <c:v>41017.0</c:v>
                </c:pt>
                <c:pt idx="529">
                  <c:v>41018.0</c:v>
                </c:pt>
                <c:pt idx="530">
                  <c:v>41019.0</c:v>
                </c:pt>
                <c:pt idx="531">
                  <c:v>41020.0</c:v>
                </c:pt>
                <c:pt idx="532">
                  <c:v>41021.0</c:v>
                </c:pt>
                <c:pt idx="533">
                  <c:v>41022.0</c:v>
                </c:pt>
                <c:pt idx="534">
                  <c:v>41023.0</c:v>
                </c:pt>
                <c:pt idx="535">
                  <c:v>41024.0</c:v>
                </c:pt>
                <c:pt idx="536">
                  <c:v>41025.0</c:v>
                </c:pt>
                <c:pt idx="537">
                  <c:v>41026.0</c:v>
                </c:pt>
                <c:pt idx="538">
                  <c:v>41027.0</c:v>
                </c:pt>
                <c:pt idx="539">
                  <c:v>41028.0</c:v>
                </c:pt>
                <c:pt idx="540">
                  <c:v>41029.0</c:v>
                </c:pt>
                <c:pt idx="541">
                  <c:v>41030.0</c:v>
                </c:pt>
                <c:pt idx="542">
                  <c:v>41031.0</c:v>
                </c:pt>
                <c:pt idx="543">
                  <c:v>41032.0</c:v>
                </c:pt>
                <c:pt idx="544">
                  <c:v>41033.0</c:v>
                </c:pt>
                <c:pt idx="545">
                  <c:v>41034.0</c:v>
                </c:pt>
                <c:pt idx="546">
                  <c:v>41035.0</c:v>
                </c:pt>
                <c:pt idx="547">
                  <c:v>41036.0</c:v>
                </c:pt>
                <c:pt idx="548">
                  <c:v>41037.0</c:v>
                </c:pt>
                <c:pt idx="549">
                  <c:v>41038.0</c:v>
                </c:pt>
                <c:pt idx="550">
                  <c:v>41039.0</c:v>
                </c:pt>
                <c:pt idx="551">
                  <c:v>41040.0</c:v>
                </c:pt>
                <c:pt idx="552">
                  <c:v>41041.0</c:v>
                </c:pt>
                <c:pt idx="553">
                  <c:v>41042.0</c:v>
                </c:pt>
                <c:pt idx="554">
                  <c:v>41043.0</c:v>
                </c:pt>
                <c:pt idx="555">
                  <c:v>41044.0</c:v>
                </c:pt>
                <c:pt idx="556">
                  <c:v>41045.0</c:v>
                </c:pt>
                <c:pt idx="557">
                  <c:v>41046.0</c:v>
                </c:pt>
                <c:pt idx="558">
                  <c:v>41047.0</c:v>
                </c:pt>
                <c:pt idx="559">
                  <c:v>41048.0</c:v>
                </c:pt>
                <c:pt idx="560">
                  <c:v>41049.0</c:v>
                </c:pt>
                <c:pt idx="561">
                  <c:v>41050.0</c:v>
                </c:pt>
                <c:pt idx="562">
                  <c:v>41051.0</c:v>
                </c:pt>
                <c:pt idx="563">
                  <c:v>41052.0</c:v>
                </c:pt>
                <c:pt idx="564">
                  <c:v>41053.0</c:v>
                </c:pt>
                <c:pt idx="565">
                  <c:v>41054.0</c:v>
                </c:pt>
                <c:pt idx="566">
                  <c:v>41055.0</c:v>
                </c:pt>
                <c:pt idx="567">
                  <c:v>41056.0</c:v>
                </c:pt>
                <c:pt idx="568">
                  <c:v>41057.0</c:v>
                </c:pt>
                <c:pt idx="569">
                  <c:v>41058.0</c:v>
                </c:pt>
                <c:pt idx="570">
                  <c:v>41059.0</c:v>
                </c:pt>
                <c:pt idx="571">
                  <c:v>41060.0</c:v>
                </c:pt>
                <c:pt idx="572">
                  <c:v>41061.0</c:v>
                </c:pt>
                <c:pt idx="573">
                  <c:v>41062.0</c:v>
                </c:pt>
                <c:pt idx="574">
                  <c:v>41063.0</c:v>
                </c:pt>
                <c:pt idx="575">
                  <c:v>41064.0</c:v>
                </c:pt>
                <c:pt idx="576">
                  <c:v>41065.0</c:v>
                </c:pt>
                <c:pt idx="577">
                  <c:v>41066.0</c:v>
                </c:pt>
                <c:pt idx="578">
                  <c:v>41067.0</c:v>
                </c:pt>
                <c:pt idx="579">
                  <c:v>41068.0</c:v>
                </c:pt>
                <c:pt idx="580">
                  <c:v>41069.0</c:v>
                </c:pt>
                <c:pt idx="581">
                  <c:v>41070.0</c:v>
                </c:pt>
                <c:pt idx="582">
                  <c:v>41071.0</c:v>
                </c:pt>
                <c:pt idx="583">
                  <c:v>41072.0</c:v>
                </c:pt>
                <c:pt idx="584">
                  <c:v>41073.0</c:v>
                </c:pt>
                <c:pt idx="585">
                  <c:v>41074.0</c:v>
                </c:pt>
                <c:pt idx="586">
                  <c:v>41075.0</c:v>
                </c:pt>
                <c:pt idx="587">
                  <c:v>41076.0</c:v>
                </c:pt>
                <c:pt idx="588">
                  <c:v>41077.0</c:v>
                </c:pt>
                <c:pt idx="589">
                  <c:v>41078.0</c:v>
                </c:pt>
                <c:pt idx="590">
                  <c:v>41079.0</c:v>
                </c:pt>
                <c:pt idx="591">
                  <c:v>41080.0</c:v>
                </c:pt>
                <c:pt idx="592">
                  <c:v>41081.0</c:v>
                </c:pt>
                <c:pt idx="593">
                  <c:v>41082.0</c:v>
                </c:pt>
                <c:pt idx="594">
                  <c:v>41083.0</c:v>
                </c:pt>
                <c:pt idx="595">
                  <c:v>41084.0</c:v>
                </c:pt>
                <c:pt idx="596">
                  <c:v>41085.0</c:v>
                </c:pt>
                <c:pt idx="597">
                  <c:v>41086.0</c:v>
                </c:pt>
                <c:pt idx="598">
                  <c:v>41087.0</c:v>
                </c:pt>
                <c:pt idx="599">
                  <c:v>41088.0</c:v>
                </c:pt>
                <c:pt idx="600">
                  <c:v>41089.0</c:v>
                </c:pt>
                <c:pt idx="601">
                  <c:v>41090.0</c:v>
                </c:pt>
                <c:pt idx="602">
                  <c:v>41091.0</c:v>
                </c:pt>
                <c:pt idx="603">
                  <c:v>41092.0</c:v>
                </c:pt>
                <c:pt idx="604">
                  <c:v>41093.0</c:v>
                </c:pt>
                <c:pt idx="605">
                  <c:v>41094.0</c:v>
                </c:pt>
                <c:pt idx="606">
                  <c:v>41095.0</c:v>
                </c:pt>
                <c:pt idx="607">
                  <c:v>41096.0</c:v>
                </c:pt>
                <c:pt idx="608">
                  <c:v>41097.0</c:v>
                </c:pt>
                <c:pt idx="609">
                  <c:v>41098.0</c:v>
                </c:pt>
                <c:pt idx="610">
                  <c:v>41099.0</c:v>
                </c:pt>
                <c:pt idx="611">
                  <c:v>41100.0</c:v>
                </c:pt>
                <c:pt idx="612">
                  <c:v>41101.0</c:v>
                </c:pt>
                <c:pt idx="613">
                  <c:v>41102.0</c:v>
                </c:pt>
                <c:pt idx="614">
                  <c:v>41103.0</c:v>
                </c:pt>
                <c:pt idx="615">
                  <c:v>41104.0</c:v>
                </c:pt>
                <c:pt idx="616">
                  <c:v>41105.0</c:v>
                </c:pt>
                <c:pt idx="617">
                  <c:v>41106.0</c:v>
                </c:pt>
                <c:pt idx="618">
                  <c:v>41107.0</c:v>
                </c:pt>
                <c:pt idx="619">
                  <c:v>41108.0</c:v>
                </c:pt>
                <c:pt idx="620">
                  <c:v>41109.0</c:v>
                </c:pt>
                <c:pt idx="621">
                  <c:v>41110.0</c:v>
                </c:pt>
                <c:pt idx="622">
                  <c:v>41111.0</c:v>
                </c:pt>
                <c:pt idx="623">
                  <c:v>41112.0</c:v>
                </c:pt>
                <c:pt idx="624">
                  <c:v>41113.0</c:v>
                </c:pt>
                <c:pt idx="625">
                  <c:v>41114.0</c:v>
                </c:pt>
                <c:pt idx="626">
                  <c:v>41115.0</c:v>
                </c:pt>
                <c:pt idx="627">
                  <c:v>41116.0</c:v>
                </c:pt>
                <c:pt idx="628">
                  <c:v>41117.0</c:v>
                </c:pt>
                <c:pt idx="629">
                  <c:v>41118.0</c:v>
                </c:pt>
                <c:pt idx="630">
                  <c:v>41119.0</c:v>
                </c:pt>
                <c:pt idx="631">
                  <c:v>41120.0</c:v>
                </c:pt>
                <c:pt idx="632">
                  <c:v>41121.0</c:v>
                </c:pt>
                <c:pt idx="633">
                  <c:v>41122.0</c:v>
                </c:pt>
                <c:pt idx="634">
                  <c:v>41123.0</c:v>
                </c:pt>
                <c:pt idx="635">
                  <c:v>41124.0</c:v>
                </c:pt>
                <c:pt idx="636">
                  <c:v>41125.0</c:v>
                </c:pt>
                <c:pt idx="637">
                  <c:v>41126.0</c:v>
                </c:pt>
                <c:pt idx="638">
                  <c:v>41127.0</c:v>
                </c:pt>
                <c:pt idx="639">
                  <c:v>41128.0</c:v>
                </c:pt>
                <c:pt idx="640">
                  <c:v>41129.0</c:v>
                </c:pt>
                <c:pt idx="641">
                  <c:v>41130.0</c:v>
                </c:pt>
                <c:pt idx="642">
                  <c:v>41131.0</c:v>
                </c:pt>
                <c:pt idx="643">
                  <c:v>41132.0</c:v>
                </c:pt>
                <c:pt idx="644">
                  <c:v>41133.0</c:v>
                </c:pt>
                <c:pt idx="645">
                  <c:v>41134.0</c:v>
                </c:pt>
                <c:pt idx="646">
                  <c:v>41135.0</c:v>
                </c:pt>
                <c:pt idx="647">
                  <c:v>41136.0</c:v>
                </c:pt>
                <c:pt idx="648">
                  <c:v>41137.0</c:v>
                </c:pt>
                <c:pt idx="649">
                  <c:v>41138.0</c:v>
                </c:pt>
                <c:pt idx="650">
                  <c:v>41139.0</c:v>
                </c:pt>
                <c:pt idx="651">
                  <c:v>41140.0</c:v>
                </c:pt>
                <c:pt idx="652">
                  <c:v>41141.0</c:v>
                </c:pt>
                <c:pt idx="653">
                  <c:v>41142.0</c:v>
                </c:pt>
                <c:pt idx="654">
                  <c:v>41143.0</c:v>
                </c:pt>
                <c:pt idx="655">
                  <c:v>41144.0</c:v>
                </c:pt>
                <c:pt idx="656">
                  <c:v>41145.0</c:v>
                </c:pt>
                <c:pt idx="657">
                  <c:v>41146.0</c:v>
                </c:pt>
                <c:pt idx="658">
                  <c:v>41147.0</c:v>
                </c:pt>
                <c:pt idx="659">
                  <c:v>41148.0</c:v>
                </c:pt>
                <c:pt idx="660">
                  <c:v>41149.0</c:v>
                </c:pt>
                <c:pt idx="661">
                  <c:v>41150.0</c:v>
                </c:pt>
                <c:pt idx="662">
                  <c:v>41151.0</c:v>
                </c:pt>
                <c:pt idx="663">
                  <c:v>41152.0</c:v>
                </c:pt>
                <c:pt idx="664">
                  <c:v>41153.0</c:v>
                </c:pt>
                <c:pt idx="665">
                  <c:v>41154.0</c:v>
                </c:pt>
                <c:pt idx="666">
                  <c:v>41155.0</c:v>
                </c:pt>
                <c:pt idx="667">
                  <c:v>41156.0</c:v>
                </c:pt>
                <c:pt idx="668">
                  <c:v>41157.0</c:v>
                </c:pt>
                <c:pt idx="669">
                  <c:v>41158.0</c:v>
                </c:pt>
                <c:pt idx="670">
                  <c:v>41159.0</c:v>
                </c:pt>
                <c:pt idx="671">
                  <c:v>41160.0</c:v>
                </c:pt>
                <c:pt idx="672">
                  <c:v>41161.0</c:v>
                </c:pt>
                <c:pt idx="673">
                  <c:v>41162.0</c:v>
                </c:pt>
                <c:pt idx="674">
                  <c:v>41163.0</c:v>
                </c:pt>
                <c:pt idx="675">
                  <c:v>41164.0</c:v>
                </c:pt>
                <c:pt idx="676">
                  <c:v>41165.0</c:v>
                </c:pt>
                <c:pt idx="677">
                  <c:v>41166.0</c:v>
                </c:pt>
                <c:pt idx="678">
                  <c:v>41167.0</c:v>
                </c:pt>
                <c:pt idx="679">
                  <c:v>41168.0</c:v>
                </c:pt>
                <c:pt idx="680">
                  <c:v>41169.0</c:v>
                </c:pt>
                <c:pt idx="681">
                  <c:v>41170.0</c:v>
                </c:pt>
                <c:pt idx="682">
                  <c:v>41171.0</c:v>
                </c:pt>
                <c:pt idx="683">
                  <c:v>41172.0</c:v>
                </c:pt>
                <c:pt idx="684">
                  <c:v>41173.0</c:v>
                </c:pt>
                <c:pt idx="685">
                  <c:v>41174.0</c:v>
                </c:pt>
                <c:pt idx="686">
                  <c:v>41175.0</c:v>
                </c:pt>
                <c:pt idx="687">
                  <c:v>41176.0</c:v>
                </c:pt>
                <c:pt idx="688">
                  <c:v>41177.0</c:v>
                </c:pt>
                <c:pt idx="689">
                  <c:v>41178.0</c:v>
                </c:pt>
                <c:pt idx="690">
                  <c:v>41179.0</c:v>
                </c:pt>
                <c:pt idx="691">
                  <c:v>41180.0</c:v>
                </c:pt>
                <c:pt idx="692">
                  <c:v>41181.0</c:v>
                </c:pt>
                <c:pt idx="693">
                  <c:v>41182.0</c:v>
                </c:pt>
                <c:pt idx="694">
                  <c:v>41183.0</c:v>
                </c:pt>
                <c:pt idx="695">
                  <c:v>41184.0</c:v>
                </c:pt>
                <c:pt idx="696">
                  <c:v>41185.0</c:v>
                </c:pt>
                <c:pt idx="697">
                  <c:v>41186.0</c:v>
                </c:pt>
                <c:pt idx="698">
                  <c:v>41187.0</c:v>
                </c:pt>
                <c:pt idx="699">
                  <c:v>41188.0</c:v>
                </c:pt>
                <c:pt idx="700">
                  <c:v>41189.0</c:v>
                </c:pt>
                <c:pt idx="701">
                  <c:v>41190.0</c:v>
                </c:pt>
                <c:pt idx="702">
                  <c:v>41191.0</c:v>
                </c:pt>
                <c:pt idx="703">
                  <c:v>41192.0</c:v>
                </c:pt>
                <c:pt idx="704">
                  <c:v>41193.0</c:v>
                </c:pt>
                <c:pt idx="705">
                  <c:v>41194.0</c:v>
                </c:pt>
                <c:pt idx="706">
                  <c:v>41195.0</c:v>
                </c:pt>
                <c:pt idx="707">
                  <c:v>41196.0</c:v>
                </c:pt>
                <c:pt idx="708">
                  <c:v>41197.0</c:v>
                </c:pt>
                <c:pt idx="709">
                  <c:v>41198.0</c:v>
                </c:pt>
                <c:pt idx="710">
                  <c:v>41199.0</c:v>
                </c:pt>
                <c:pt idx="711">
                  <c:v>41200.0</c:v>
                </c:pt>
                <c:pt idx="712">
                  <c:v>41201.0</c:v>
                </c:pt>
                <c:pt idx="713">
                  <c:v>41202.0</c:v>
                </c:pt>
                <c:pt idx="714">
                  <c:v>41203.0</c:v>
                </c:pt>
                <c:pt idx="715">
                  <c:v>41204.0</c:v>
                </c:pt>
                <c:pt idx="716">
                  <c:v>41205.0</c:v>
                </c:pt>
                <c:pt idx="717">
                  <c:v>41206.0</c:v>
                </c:pt>
                <c:pt idx="718">
                  <c:v>41207.0</c:v>
                </c:pt>
                <c:pt idx="719">
                  <c:v>41208.0</c:v>
                </c:pt>
                <c:pt idx="720">
                  <c:v>41209.0</c:v>
                </c:pt>
                <c:pt idx="721">
                  <c:v>41210.0</c:v>
                </c:pt>
                <c:pt idx="722">
                  <c:v>41211.0</c:v>
                </c:pt>
                <c:pt idx="723">
                  <c:v>41212.0</c:v>
                </c:pt>
                <c:pt idx="724">
                  <c:v>41213.0</c:v>
                </c:pt>
                <c:pt idx="725">
                  <c:v>41214.0</c:v>
                </c:pt>
                <c:pt idx="726">
                  <c:v>41215.0</c:v>
                </c:pt>
                <c:pt idx="727">
                  <c:v>41216.0</c:v>
                </c:pt>
                <c:pt idx="728">
                  <c:v>41217.0</c:v>
                </c:pt>
                <c:pt idx="729">
                  <c:v>41218.0</c:v>
                </c:pt>
                <c:pt idx="730">
                  <c:v>41219.0</c:v>
                </c:pt>
                <c:pt idx="731">
                  <c:v>41220.0</c:v>
                </c:pt>
                <c:pt idx="732">
                  <c:v>41221.0</c:v>
                </c:pt>
                <c:pt idx="733">
                  <c:v>41222.0</c:v>
                </c:pt>
                <c:pt idx="734">
                  <c:v>41223.0</c:v>
                </c:pt>
                <c:pt idx="735">
                  <c:v>41224.0</c:v>
                </c:pt>
                <c:pt idx="736">
                  <c:v>41225.0</c:v>
                </c:pt>
                <c:pt idx="737">
                  <c:v>41226.0</c:v>
                </c:pt>
                <c:pt idx="738">
                  <c:v>41227.0</c:v>
                </c:pt>
                <c:pt idx="739">
                  <c:v>41228.0</c:v>
                </c:pt>
                <c:pt idx="740">
                  <c:v>41229.0</c:v>
                </c:pt>
                <c:pt idx="741">
                  <c:v>41230.0</c:v>
                </c:pt>
                <c:pt idx="742">
                  <c:v>41231.0</c:v>
                </c:pt>
                <c:pt idx="743">
                  <c:v>41232.0</c:v>
                </c:pt>
                <c:pt idx="744">
                  <c:v>41233.0</c:v>
                </c:pt>
                <c:pt idx="745">
                  <c:v>41234.0</c:v>
                </c:pt>
                <c:pt idx="746">
                  <c:v>41235.0</c:v>
                </c:pt>
                <c:pt idx="747">
                  <c:v>41236.0</c:v>
                </c:pt>
                <c:pt idx="748">
                  <c:v>41237.0</c:v>
                </c:pt>
                <c:pt idx="749">
                  <c:v>41238.0</c:v>
                </c:pt>
                <c:pt idx="750">
                  <c:v>41239.0</c:v>
                </c:pt>
                <c:pt idx="751">
                  <c:v>41240.0</c:v>
                </c:pt>
                <c:pt idx="752">
                  <c:v>41241.0</c:v>
                </c:pt>
                <c:pt idx="753">
                  <c:v>41242.0</c:v>
                </c:pt>
                <c:pt idx="754">
                  <c:v>41243.0</c:v>
                </c:pt>
                <c:pt idx="755">
                  <c:v>41244.0</c:v>
                </c:pt>
                <c:pt idx="756">
                  <c:v>41245.0</c:v>
                </c:pt>
                <c:pt idx="757">
                  <c:v>41246.0</c:v>
                </c:pt>
                <c:pt idx="758">
                  <c:v>41247.0</c:v>
                </c:pt>
                <c:pt idx="759">
                  <c:v>41248.0</c:v>
                </c:pt>
                <c:pt idx="760">
                  <c:v>41249.0</c:v>
                </c:pt>
                <c:pt idx="761">
                  <c:v>41250.0</c:v>
                </c:pt>
                <c:pt idx="762">
                  <c:v>41251.0</c:v>
                </c:pt>
                <c:pt idx="763">
                  <c:v>41252.0</c:v>
                </c:pt>
                <c:pt idx="764">
                  <c:v>41253.0</c:v>
                </c:pt>
                <c:pt idx="765">
                  <c:v>41254.0</c:v>
                </c:pt>
                <c:pt idx="766">
                  <c:v>41255.0</c:v>
                </c:pt>
                <c:pt idx="767">
                  <c:v>41256.0</c:v>
                </c:pt>
                <c:pt idx="768">
                  <c:v>41257.0</c:v>
                </c:pt>
                <c:pt idx="769">
                  <c:v>41258.0</c:v>
                </c:pt>
                <c:pt idx="770">
                  <c:v>41259.0</c:v>
                </c:pt>
                <c:pt idx="771">
                  <c:v>41260.0</c:v>
                </c:pt>
                <c:pt idx="772">
                  <c:v>41261.0</c:v>
                </c:pt>
                <c:pt idx="773">
                  <c:v>41262.0</c:v>
                </c:pt>
                <c:pt idx="774">
                  <c:v>41263.0</c:v>
                </c:pt>
                <c:pt idx="775">
                  <c:v>41264.0</c:v>
                </c:pt>
                <c:pt idx="776">
                  <c:v>41265.0</c:v>
                </c:pt>
                <c:pt idx="777">
                  <c:v>41266.0</c:v>
                </c:pt>
                <c:pt idx="778">
                  <c:v>41267.0</c:v>
                </c:pt>
                <c:pt idx="779">
                  <c:v>41268.0</c:v>
                </c:pt>
                <c:pt idx="780">
                  <c:v>41269.0</c:v>
                </c:pt>
                <c:pt idx="781">
                  <c:v>41270.0</c:v>
                </c:pt>
                <c:pt idx="782">
                  <c:v>41271.0</c:v>
                </c:pt>
                <c:pt idx="783">
                  <c:v>41272.0</c:v>
                </c:pt>
                <c:pt idx="784">
                  <c:v>41273.0</c:v>
                </c:pt>
                <c:pt idx="785">
                  <c:v>41274.0</c:v>
                </c:pt>
                <c:pt idx="786">
                  <c:v>41275.0</c:v>
                </c:pt>
                <c:pt idx="787">
                  <c:v>41276.0</c:v>
                </c:pt>
                <c:pt idx="788">
                  <c:v>41277.0</c:v>
                </c:pt>
                <c:pt idx="789">
                  <c:v>41278.0</c:v>
                </c:pt>
                <c:pt idx="790">
                  <c:v>41279.0</c:v>
                </c:pt>
                <c:pt idx="791">
                  <c:v>41280.0</c:v>
                </c:pt>
                <c:pt idx="792">
                  <c:v>41281.0</c:v>
                </c:pt>
                <c:pt idx="793">
                  <c:v>41282.0</c:v>
                </c:pt>
                <c:pt idx="794">
                  <c:v>41283.0</c:v>
                </c:pt>
                <c:pt idx="795">
                  <c:v>41284.0</c:v>
                </c:pt>
                <c:pt idx="796">
                  <c:v>41285.0</c:v>
                </c:pt>
                <c:pt idx="797">
                  <c:v>41286.0</c:v>
                </c:pt>
                <c:pt idx="798">
                  <c:v>41287.0</c:v>
                </c:pt>
                <c:pt idx="799">
                  <c:v>41288.0</c:v>
                </c:pt>
                <c:pt idx="800">
                  <c:v>41289.0</c:v>
                </c:pt>
                <c:pt idx="801">
                  <c:v>41290.0</c:v>
                </c:pt>
                <c:pt idx="802">
                  <c:v>41291.0</c:v>
                </c:pt>
                <c:pt idx="803">
                  <c:v>41292.0</c:v>
                </c:pt>
                <c:pt idx="804">
                  <c:v>41293.0</c:v>
                </c:pt>
                <c:pt idx="805">
                  <c:v>41294.0</c:v>
                </c:pt>
                <c:pt idx="806">
                  <c:v>41295.0</c:v>
                </c:pt>
                <c:pt idx="807">
                  <c:v>41296.0</c:v>
                </c:pt>
                <c:pt idx="808">
                  <c:v>41297.0</c:v>
                </c:pt>
                <c:pt idx="809">
                  <c:v>41298.0</c:v>
                </c:pt>
                <c:pt idx="810">
                  <c:v>41299.0</c:v>
                </c:pt>
                <c:pt idx="811">
                  <c:v>41300.0</c:v>
                </c:pt>
                <c:pt idx="812">
                  <c:v>41301.0</c:v>
                </c:pt>
                <c:pt idx="813">
                  <c:v>41302.0</c:v>
                </c:pt>
                <c:pt idx="814">
                  <c:v>41303.0</c:v>
                </c:pt>
                <c:pt idx="815">
                  <c:v>41304.0</c:v>
                </c:pt>
                <c:pt idx="816">
                  <c:v>41305.0</c:v>
                </c:pt>
                <c:pt idx="817">
                  <c:v>41306.0</c:v>
                </c:pt>
                <c:pt idx="818">
                  <c:v>41307.0</c:v>
                </c:pt>
                <c:pt idx="819">
                  <c:v>41308.0</c:v>
                </c:pt>
                <c:pt idx="820">
                  <c:v>41309.0</c:v>
                </c:pt>
                <c:pt idx="821">
                  <c:v>41310.0</c:v>
                </c:pt>
                <c:pt idx="822">
                  <c:v>41311.0</c:v>
                </c:pt>
                <c:pt idx="823">
                  <c:v>41312.0</c:v>
                </c:pt>
                <c:pt idx="824">
                  <c:v>41313.0</c:v>
                </c:pt>
                <c:pt idx="825">
                  <c:v>41314.0</c:v>
                </c:pt>
                <c:pt idx="826">
                  <c:v>41315.0</c:v>
                </c:pt>
                <c:pt idx="827">
                  <c:v>41316.0</c:v>
                </c:pt>
                <c:pt idx="828">
                  <c:v>41317.0</c:v>
                </c:pt>
                <c:pt idx="829">
                  <c:v>41323.0</c:v>
                </c:pt>
                <c:pt idx="830">
                  <c:v>41324.0</c:v>
                </c:pt>
                <c:pt idx="831">
                  <c:v>41325.0</c:v>
                </c:pt>
                <c:pt idx="832">
                  <c:v>41329.0</c:v>
                </c:pt>
                <c:pt idx="833">
                  <c:v>41342.0</c:v>
                </c:pt>
                <c:pt idx="834">
                  <c:v>41343.0</c:v>
                </c:pt>
                <c:pt idx="835">
                  <c:v>41351.0</c:v>
                </c:pt>
                <c:pt idx="836">
                  <c:v>41352.0</c:v>
                </c:pt>
                <c:pt idx="837">
                  <c:v>41356.0</c:v>
                </c:pt>
                <c:pt idx="838">
                  <c:v>41361.0</c:v>
                </c:pt>
                <c:pt idx="839">
                  <c:v>41362.0</c:v>
                </c:pt>
                <c:pt idx="840">
                  <c:v>41363.0</c:v>
                </c:pt>
                <c:pt idx="841">
                  <c:v>41365.0</c:v>
                </c:pt>
                <c:pt idx="842">
                  <c:v>41366.0</c:v>
                </c:pt>
                <c:pt idx="843">
                  <c:v>41367.0</c:v>
                </c:pt>
                <c:pt idx="844">
                  <c:v>41368.0</c:v>
                </c:pt>
                <c:pt idx="845">
                  <c:v>41374.0</c:v>
                </c:pt>
                <c:pt idx="846">
                  <c:v>41375.0</c:v>
                </c:pt>
                <c:pt idx="847">
                  <c:v>41381.0</c:v>
                </c:pt>
                <c:pt idx="848">
                  <c:v>41382.0</c:v>
                </c:pt>
                <c:pt idx="849">
                  <c:v>41387.0</c:v>
                </c:pt>
                <c:pt idx="850">
                  <c:v>41388.0</c:v>
                </c:pt>
                <c:pt idx="851">
                  <c:v>41396.0</c:v>
                </c:pt>
                <c:pt idx="852">
                  <c:v>41400.0</c:v>
                </c:pt>
                <c:pt idx="853">
                  <c:v>41402.0</c:v>
                </c:pt>
                <c:pt idx="854">
                  <c:v>41403.0</c:v>
                </c:pt>
                <c:pt idx="855">
                  <c:v>41404.0</c:v>
                </c:pt>
                <c:pt idx="856">
                  <c:v>41409.0</c:v>
                </c:pt>
                <c:pt idx="857">
                  <c:v>41410.0</c:v>
                </c:pt>
                <c:pt idx="858">
                  <c:v>41411.0</c:v>
                </c:pt>
                <c:pt idx="859">
                  <c:v>41413.0</c:v>
                </c:pt>
                <c:pt idx="860">
                  <c:v>41414.0</c:v>
                </c:pt>
                <c:pt idx="861">
                  <c:v>41415.0</c:v>
                </c:pt>
                <c:pt idx="862">
                  <c:v>41417.0</c:v>
                </c:pt>
                <c:pt idx="863">
                  <c:v>41418.0</c:v>
                </c:pt>
                <c:pt idx="864">
                  <c:v>41419.0</c:v>
                </c:pt>
                <c:pt idx="865">
                  <c:v>41420.0</c:v>
                </c:pt>
                <c:pt idx="866">
                  <c:v>41423.0</c:v>
                </c:pt>
                <c:pt idx="867">
                  <c:v>41424.0</c:v>
                </c:pt>
                <c:pt idx="868">
                  <c:v>41426.0</c:v>
                </c:pt>
                <c:pt idx="869">
                  <c:v>41430.0</c:v>
                </c:pt>
                <c:pt idx="870">
                  <c:v>41431.0</c:v>
                </c:pt>
                <c:pt idx="871">
                  <c:v>41434.0</c:v>
                </c:pt>
                <c:pt idx="872">
                  <c:v>41439.0</c:v>
                </c:pt>
                <c:pt idx="873">
                  <c:v>41440.0</c:v>
                </c:pt>
                <c:pt idx="874">
                  <c:v>41442.0</c:v>
                </c:pt>
                <c:pt idx="875">
                  <c:v>41443.0</c:v>
                </c:pt>
                <c:pt idx="876">
                  <c:v>41444.0</c:v>
                </c:pt>
                <c:pt idx="877">
                  <c:v>41453.0</c:v>
                </c:pt>
                <c:pt idx="878">
                  <c:v>41454.0</c:v>
                </c:pt>
                <c:pt idx="879">
                  <c:v>41469.0</c:v>
                </c:pt>
                <c:pt idx="880">
                  <c:v>41470.0</c:v>
                </c:pt>
                <c:pt idx="881">
                  <c:v>41471.0</c:v>
                </c:pt>
                <c:pt idx="882">
                  <c:v>41472.0</c:v>
                </c:pt>
                <c:pt idx="883">
                  <c:v>41473.0</c:v>
                </c:pt>
                <c:pt idx="884">
                  <c:v>41474.0</c:v>
                </c:pt>
                <c:pt idx="885">
                  <c:v>41475.0</c:v>
                </c:pt>
                <c:pt idx="886">
                  <c:v>41479.0</c:v>
                </c:pt>
                <c:pt idx="887">
                  <c:v>41481.0</c:v>
                </c:pt>
                <c:pt idx="888">
                  <c:v>41495.0</c:v>
                </c:pt>
                <c:pt idx="889">
                  <c:v>41496.0</c:v>
                </c:pt>
              </c:numCache>
            </c:numRef>
          </c:cat>
          <c:val>
            <c:numRef>
              <c:f>'US 287_Rainfall'!$C$2:$C$927</c:f>
              <c:numCache>
                <c:formatCode>General</c:formatCode>
                <c:ptCount val="926"/>
                <c:pt idx="46">
                  <c:v>0.719685039370113</c:v>
                </c:pt>
                <c:pt idx="50">
                  <c:v>0.470078740157492</c:v>
                </c:pt>
                <c:pt idx="62">
                  <c:v>1.179921259842467</c:v>
                </c:pt>
                <c:pt idx="68">
                  <c:v>0.239763779527559</c:v>
                </c:pt>
                <c:pt idx="69">
                  <c:v>0.259842519685039</c:v>
                </c:pt>
                <c:pt idx="84">
                  <c:v>0.409448818897656</c:v>
                </c:pt>
                <c:pt idx="85">
                  <c:v>0.05</c:v>
                </c:pt>
                <c:pt idx="87">
                  <c:v>0.209842519685039</c:v>
                </c:pt>
                <c:pt idx="108">
                  <c:v>0.339763779527574</c:v>
                </c:pt>
                <c:pt idx="146">
                  <c:v>1.10984251968504</c:v>
                </c:pt>
                <c:pt idx="154">
                  <c:v>2.141732283464567</c:v>
                </c:pt>
                <c:pt idx="162">
                  <c:v>0.192913385826781</c:v>
                </c:pt>
                <c:pt idx="169">
                  <c:v>0.846456692913387</c:v>
                </c:pt>
                <c:pt idx="173">
                  <c:v>0.188976377952756</c:v>
                </c:pt>
                <c:pt idx="175">
                  <c:v>2.133858267716536</c:v>
                </c:pt>
                <c:pt idx="184">
                  <c:v>0.531496062992125</c:v>
                </c:pt>
                <c:pt idx="193">
                  <c:v>0.149606299212598</c:v>
                </c:pt>
                <c:pt idx="195">
                  <c:v>0.0590551181102364</c:v>
                </c:pt>
                <c:pt idx="197">
                  <c:v>0.448818897637814</c:v>
                </c:pt>
                <c:pt idx="224">
                  <c:v>0.948818897637818</c:v>
                </c:pt>
                <c:pt idx="237">
                  <c:v>0.0118110236220475</c:v>
                </c:pt>
                <c:pt idx="290">
                  <c:v>0.12992125984252</c:v>
                </c:pt>
                <c:pt idx="313">
                  <c:v>0.350393700787412</c:v>
                </c:pt>
                <c:pt idx="315">
                  <c:v>1.039370078740157</c:v>
                </c:pt>
                <c:pt idx="326">
                  <c:v>0.13</c:v>
                </c:pt>
                <c:pt idx="335">
                  <c:v>0.310000000000002</c:v>
                </c:pt>
                <c:pt idx="336">
                  <c:v>0.730000000000001</c:v>
                </c:pt>
                <c:pt idx="338">
                  <c:v>0.5</c:v>
                </c:pt>
                <c:pt idx="339">
                  <c:v>0.43</c:v>
                </c:pt>
                <c:pt idx="344">
                  <c:v>0.551181102362205</c:v>
                </c:pt>
                <c:pt idx="350">
                  <c:v>0.220472440944882</c:v>
                </c:pt>
                <c:pt idx="354">
                  <c:v>0.503937007874016</c:v>
                </c:pt>
                <c:pt idx="365">
                  <c:v>0.716535433070867</c:v>
                </c:pt>
                <c:pt idx="366">
                  <c:v>0.0393700787401575</c:v>
                </c:pt>
                <c:pt idx="373">
                  <c:v>0.228346456692919</c:v>
                </c:pt>
                <c:pt idx="379">
                  <c:v>0.157480314960632</c:v>
                </c:pt>
                <c:pt idx="380">
                  <c:v>0.692913385826736</c:v>
                </c:pt>
                <c:pt idx="384">
                  <c:v>0.173228346456701</c:v>
                </c:pt>
                <c:pt idx="390">
                  <c:v>0.149606299212598</c:v>
                </c:pt>
                <c:pt idx="391">
                  <c:v>1.133858273465802</c:v>
                </c:pt>
                <c:pt idx="392">
                  <c:v>1.559055104969092</c:v>
                </c:pt>
                <c:pt idx="393">
                  <c:v>0.905511798117105</c:v>
                </c:pt>
                <c:pt idx="402">
                  <c:v>0.716535433070867</c:v>
                </c:pt>
                <c:pt idx="407">
                  <c:v>0.992125984251947</c:v>
                </c:pt>
                <c:pt idx="412">
                  <c:v>0.141732283464573</c:v>
                </c:pt>
                <c:pt idx="427">
                  <c:v>0.464566929133875</c:v>
                </c:pt>
                <c:pt idx="428">
                  <c:v>2.409448818897638</c:v>
                </c:pt>
                <c:pt idx="429">
                  <c:v>0.314960629921278</c:v>
                </c:pt>
                <c:pt idx="438">
                  <c:v>0.362204724409459</c:v>
                </c:pt>
                <c:pt idx="443">
                  <c:v>1.173228346456693</c:v>
                </c:pt>
                <c:pt idx="444">
                  <c:v>3.15748031496063</c:v>
                </c:pt>
                <c:pt idx="455">
                  <c:v>0.0866141732283465</c:v>
                </c:pt>
                <c:pt idx="456">
                  <c:v>0.0944881889763779</c:v>
                </c:pt>
                <c:pt idx="457">
                  <c:v>0.0551181102362205</c:v>
                </c:pt>
                <c:pt idx="460">
                  <c:v>0.133858267716535</c:v>
                </c:pt>
                <c:pt idx="463">
                  <c:v>0.220472440944882</c:v>
                </c:pt>
                <c:pt idx="466">
                  <c:v>0.141732283464573</c:v>
                </c:pt>
                <c:pt idx="467">
                  <c:v>0.220472440944882</c:v>
                </c:pt>
                <c:pt idx="468">
                  <c:v>2.362204724409448</c:v>
                </c:pt>
                <c:pt idx="487">
                  <c:v>0.0866141732283465</c:v>
                </c:pt>
                <c:pt idx="488">
                  <c:v>0.125984251968504</c:v>
                </c:pt>
                <c:pt idx="489">
                  <c:v>1.055118110236224</c:v>
                </c:pt>
                <c:pt idx="490">
                  <c:v>0.173228346456701</c:v>
                </c:pt>
                <c:pt idx="498">
                  <c:v>4.582677165354403</c:v>
                </c:pt>
                <c:pt idx="501">
                  <c:v>0.110236220472445</c:v>
                </c:pt>
                <c:pt idx="513">
                  <c:v>0.188976377952756</c:v>
                </c:pt>
                <c:pt idx="530">
                  <c:v>0.110236220472445</c:v>
                </c:pt>
                <c:pt idx="535">
                  <c:v>0.04</c:v>
                </c:pt>
                <c:pt idx="537">
                  <c:v>0.03</c:v>
                </c:pt>
                <c:pt idx="538">
                  <c:v>0.06</c:v>
                </c:pt>
                <c:pt idx="539">
                  <c:v>0.11</c:v>
                </c:pt>
                <c:pt idx="540">
                  <c:v>0.2</c:v>
                </c:pt>
                <c:pt idx="541">
                  <c:v>0.12</c:v>
                </c:pt>
                <c:pt idx="544">
                  <c:v>0.29</c:v>
                </c:pt>
                <c:pt idx="545">
                  <c:v>0.07</c:v>
                </c:pt>
                <c:pt idx="546">
                  <c:v>0.13</c:v>
                </c:pt>
                <c:pt idx="547">
                  <c:v>0.46</c:v>
                </c:pt>
                <c:pt idx="548">
                  <c:v>0.11</c:v>
                </c:pt>
                <c:pt idx="549">
                  <c:v>0.09</c:v>
                </c:pt>
                <c:pt idx="550">
                  <c:v>0.16</c:v>
                </c:pt>
                <c:pt idx="551">
                  <c:v>0.9</c:v>
                </c:pt>
                <c:pt idx="552">
                  <c:v>0.11</c:v>
                </c:pt>
                <c:pt idx="554">
                  <c:v>0.25</c:v>
                </c:pt>
                <c:pt idx="555">
                  <c:v>0.17</c:v>
                </c:pt>
                <c:pt idx="560">
                  <c:v>0.01</c:v>
                </c:pt>
                <c:pt idx="565">
                  <c:v>0.01</c:v>
                </c:pt>
                <c:pt idx="566">
                  <c:v>0.01</c:v>
                </c:pt>
                <c:pt idx="568">
                  <c:v>0.59</c:v>
                </c:pt>
                <c:pt idx="569">
                  <c:v>0.09</c:v>
                </c:pt>
                <c:pt idx="570">
                  <c:v>0.44</c:v>
                </c:pt>
                <c:pt idx="571">
                  <c:v>0.840000000000001</c:v>
                </c:pt>
                <c:pt idx="574">
                  <c:v>0.01</c:v>
                </c:pt>
                <c:pt idx="577">
                  <c:v>2.57</c:v>
                </c:pt>
                <c:pt idx="583">
                  <c:v>0.07</c:v>
                </c:pt>
                <c:pt idx="584">
                  <c:v>0.740000000000004</c:v>
                </c:pt>
                <c:pt idx="585">
                  <c:v>0.09</c:v>
                </c:pt>
                <c:pt idx="586">
                  <c:v>0.01</c:v>
                </c:pt>
                <c:pt idx="602">
                  <c:v>0.01</c:v>
                </c:pt>
                <c:pt idx="603">
                  <c:v>0.02</c:v>
                </c:pt>
                <c:pt idx="608">
                  <c:v>0.88</c:v>
                </c:pt>
                <c:pt idx="609">
                  <c:v>0.01</c:v>
                </c:pt>
                <c:pt idx="610">
                  <c:v>1.129999999999958</c:v>
                </c:pt>
                <c:pt idx="611">
                  <c:v>0.01</c:v>
                </c:pt>
                <c:pt idx="615">
                  <c:v>0.02</c:v>
                </c:pt>
                <c:pt idx="616">
                  <c:v>1.1</c:v>
                </c:pt>
                <c:pt idx="639">
                  <c:v>0.01</c:v>
                </c:pt>
                <c:pt idx="640">
                  <c:v>0.1</c:v>
                </c:pt>
                <c:pt idx="644">
                  <c:v>0.01</c:v>
                </c:pt>
                <c:pt idx="646">
                  <c:v>0.41</c:v>
                </c:pt>
                <c:pt idx="647">
                  <c:v>0.04</c:v>
                </c:pt>
                <c:pt idx="648">
                  <c:v>0.01</c:v>
                </c:pt>
                <c:pt idx="649">
                  <c:v>0.04</c:v>
                </c:pt>
                <c:pt idx="650">
                  <c:v>0.680000000000001</c:v>
                </c:pt>
                <c:pt idx="653">
                  <c:v>0.18</c:v>
                </c:pt>
                <c:pt idx="658">
                  <c:v>0.700000000000001</c:v>
                </c:pt>
                <c:pt idx="669">
                  <c:v>0.11</c:v>
                </c:pt>
                <c:pt idx="670">
                  <c:v>0.0800000000000001</c:v>
                </c:pt>
                <c:pt idx="671">
                  <c:v>0.17</c:v>
                </c:pt>
                <c:pt idx="676">
                  <c:v>0.06</c:v>
                </c:pt>
                <c:pt idx="677">
                  <c:v>0.17</c:v>
                </c:pt>
                <c:pt idx="678">
                  <c:v>0.01</c:v>
                </c:pt>
                <c:pt idx="679">
                  <c:v>0.46</c:v>
                </c:pt>
                <c:pt idx="681">
                  <c:v>0.01</c:v>
                </c:pt>
                <c:pt idx="690">
                  <c:v>0.16</c:v>
                </c:pt>
                <c:pt idx="691">
                  <c:v>0.2</c:v>
                </c:pt>
                <c:pt idx="692">
                  <c:v>1.82</c:v>
                </c:pt>
                <c:pt idx="693">
                  <c:v>0.06</c:v>
                </c:pt>
                <c:pt idx="699">
                  <c:v>0.06</c:v>
                </c:pt>
                <c:pt idx="706">
                  <c:v>0.79</c:v>
                </c:pt>
                <c:pt idx="715">
                  <c:v>0.01</c:v>
                </c:pt>
                <c:pt idx="719">
                  <c:v>0.07</c:v>
                </c:pt>
                <c:pt idx="727">
                  <c:v>0.09</c:v>
                </c:pt>
                <c:pt idx="728">
                  <c:v>0.03</c:v>
                </c:pt>
                <c:pt idx="735">
                  <c:v>0.01</c:v>
                </c:pt>
                <c:pt idx="746">
                  <c:v>0.05</c:v>
                </c:pt>
                <c:pt idx="768">
                  <c:v>0.27</c:v>
                </c:pt>
                <c:pt idx="769">
                  <c:v>0.14</c:v>
                </c:pt>
                <c:pt idx="770">
                  <c:v>0.02</c:v>
                </c:pt>
                <c:pt idx="773">
                  <c:v>0.11</c:v>
                </c:pt>
                <c:pt idx="778">
                  <c:v>0.09</c:v>
                </c:pt>
                <c:pt idx="779">
                  <c:v>1.27</c:v>
                </c:pt>
                <c:pt idx="784">
                  <c:v>0.06</c:v>
                </c:pt>
                <c:pt idx="785">
                  <c:v>0.17</c:v>
                </c:pt>
                <c:pt idx="793" formatCode="0.000">
                  <c:v>1.728346456692914</c:v>
                </c:pt>
                <c:pt idx="794" formatCode="0.000">
                  <c:v>0.830708661417323</c:v>
                </c:pt>
                <c:pt idx="797" formatCode="0.000">
                  <c:v>0.610236220472441</c:v>
                </c:pt>
                <c:pt idx="799" formatCode="0.000">
                  <c:v>0.031496062992126</c:v>
                </c:pt>
                <c:pt idx="800" formatCode="0.000">
                  <c:v>0.181102362204724</c:v>
                </c:pt>
                <c:pt idx="820">
                  <c:v>0.09</c:v>
                </c:pt>
                <c:pt idx="825">
                  <c:v>0.52</c:v>
                </c:pt>
                <c:pt idx="827">
                  <c:v>0.45</c:v>
                </c:pt>
                <c:pt idx="828">
                  <c:v>0.11</c:v>
                </c:pt>
                <c:pt idx="829" formatCode="0.000">
                  <c:v>0.06</c:v>
                </c:pt>
                <c:pt idx="830" formatCode="0.000">
                  <c:v>0.380000000000009</c:v>
                </c:pt>
                <c:pt idx="831" formatCode="0.000">
                  <c:v>0.14</c:v>
                </c:pt>
                <c:pt idx="832" formatCode="0.000">
                  <c:v>0.05</c:v>
                </c:pt>
                <c:pt idx="833" formatCode="0.000">
                  <c:v>0.88</c:v>
                </c:pt>
                <c:pt idx="834" formatCode="0.000">
                  <c:v>0.13</c:v>
                </c:pt>
                <c:pt idx="835" formatCode="0.000">
                  <c:v>0.03</c:v>
                </c:pt>
                <c:pt idx="836" formatCode="0.000">
                  <c:v>0.06</c:v>
                </c:pt>
                <c:pt idx="837" formatCode="0.000">
                  <c:v>0.310000000000002</c:v>
                </c:pt>
                <c:pt idx="838" formatCode="0.000">
                  <c:v>0.01</c:v>
                </c:pt>
                <c:pt idx="839" formatCode="0.000">
                  <c:v>0.04</c:v>
                </c:pt>
                <c:pt idx="840" formatCode="0.000">
                  <c:v>0.41</c:v>
                </c:pt>
                <c:pt idx="841" formatCode="0.000">
                  <c:v>0.01</c:v>
                </c:pt>
                <c:pt idx="842" formatCode="0.000">
                  <c:v>0.37</c:v>
                </c:pt>
                <c:pt idx="843" formatCode="0.000">
                  <c:v>0.97</c:v>
                </c:pt>
                <c:pt idx="844" formatCode="0.000">
                  <c:v>0.01</c:v>
                </c:pt>
                <c:pt idx="845" formatCode="0.000">
                  <c:v>0.15</c:v>
                </c:pt>
                <c:pt idx="846" formatCode="0.000">
                  <c:v>0.02</c:v>
                </c:pt>
                <c:pt idx="847" formatCode="0.000">
                  <c:v>0.05</c:v>
                </c:pt>
                <c:pt idx="848" formatCode="0.000">
                  <c:v>0.850000000000001</c:v>
                </c:pt>
                <c:pt idx="849" formatCode="0.000">
                  <c:v>0.05</c:v>
                </c:pt>
                <c:pt idx="850" formatCode="0.000">
                  <c:v>0.01</c:v>
                </c:pt>
                <c:pt idx="851" formatCode="0.000">
                  <c:v>0.03</c:v>
                </c:pt>
                <c:pt idx="852" formatCode="0.000">
                  <c:v>0.06</c:v>
                </c:pt>
                <c:pt idx="853" formatCode="0.000">
                  <c:v>0.06</c:v>
                </c:pt>
                <c:pt idx="854" formatCode="0.000">
                  <c:v>0.58</c:v>
                </c:pt>
                <c:pt idx="855" formatCode="0.000">
                  <c:v>0.03</c:v>
                </c:pt>
                <c:pt idx="856" formatCode="0.000">
                  <c:v>1.27</c:v>
                </c:pt>
                <c:pt idx="857" formatCode="0.000">
                  <c:v>0.0800000000000001</c:v>
                </c:pt>
                <c:pt idx="858" formatCode="0.000">
                  <c:v>0.24</c:v>
                </c:pt>
                <c:pt idx="859" formatCode="0.000">
                  <c:v>0.1</c:v>
                </c:pt>
                <c:pt idx="860" formatCode="0.000">
                  <c:v>0.15</c:v>
                </c:pt>
                <c:pt idx="861" formatCode="0.000">
                  <c:v>0.35</c:v>
                </c:pt>
                <c:pt idx="862" formatCode="0.000">
                  <c:v>0.03</c:v>
                </c:pt>
                <c:pt idx="863" formatCode="0.000">
                  <c:v>0.600000000000001</c:v>
                </c:pt>
                <c:pt idx="864" formatCode="0.000">
                  <c:v>0.27</c:v>
                </c:pt>
                <c:pt idx="865" formatCode="0.000">
                  <c:v>0.04</c:v>
                </c:pt>
                <c:pt idx="866" formatCode="0.000">
                  <c:v>0.39000000000001</c:v>
                </c:pt>
                <c:pt idx="867" formatCode="0.000">
                  <c:v>0.03</c:v>
                </c:pt>
                <c:pt idx="868">
                  <c:v>0.12</c:v>
                </c:pt>
                <c:pt idx="869">
                  <c:v>0.0800000000000001</c:v>
                </c:pt>
                <c:pt idx="870">
                  <c:v>0.600000000000001</c:v>
                </c:pt>
                <c:pt idx="871">
                  <c:v>0.42</c:v>
                </c:pt>
                <c:pt idx="872">
                  <c:v>0.06</c:v>
                </c:pt>
                <c:pt idx="873">
                  <c:v>0.13</c:v>
                </c:pt>
                <c:pt idx="874">
                  <c:v>0.54</c:v>
                </c:pt>
                <c:pt idx="875">
                  <c:v>0.380000000000009</c:v>
                </c:pt>
                <c:pt idx="876">
                  <c:v>0.05</c:v>
                </c:pt>
                <c:pt idx="877">
                  <c:v>0.12</c:v>
                </c:pt>
                <c:pt idx="878">
                  <c:v>0.01</c:v>
                </c:pt>
                <c:pt idx="879">
                  <c:v>1.180000000000014</c:v>
                </c:pt>
                <c:pt idx="880">
                  <c:v>0.92</c:v>
                </c:pt>
                <c:pt idx="881">
                  <c:v>0.42</c:v>
                </c:pt>
                <c:pt idx="882">
                  <c:v>0.17</c:v>
                </c:pt>
                <c:pt idx="883">
                  <c:v>0.023</c:v>
                </c:pt>
                <c:pt idx="884">
                  <c:v>0.01</c:v>
                </c:pt>
                <c:pt idx="885">
                  <c:v>0.0800000000000001</c:v>
                </c:pt>
                <c:pt idx="886">
                  <c:v>0.04</c:v>
                </c:pt>
                <c:pt idx="887">
                  <c:v>0.76000000000002</c:v>
                </c:pt>
                <c:pt idx="888">
                  <c:v>0.26</c:v>
                </c:pt>
                <c:pt idx="889">
                  <c:v>0.01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03827136"/>
        <c:axId val="603831408"/>
      </c:barChart>
      <c:scatterChart>
        <c:scatterStyle val="smoothMarker"/>
        <c:varyColors val="0"/>
        <c:ser>
          <c:idx val="2"/>
          <c:order val="0"/>
          <c:tx>
            <c:v>2.5 ft-Inc1</c:v>
          </c:tx>
          <c:spPr>
            <a:ln w="19050">
              <a:solidFill>
                <a:srgbClr val="FF0000"/>
              </a:solidFill>
            </a:ln>
          </c:spPr>
          <c:marker>
            <c:symbol val="triangle"/>
            <c:size val="4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'A_BH-1'!$A$2:$A$56</c:f>
              <c:numCache>
                <c:formatCode>m/d/yyyy</c:formatCode>
                <c:ptCount val="55"/>
                <c:pt idx="0">
                  <c:v>40749.0</c:v>
                </c:pt>
                <c:pt idx="1">
                  <c:v>40763.0</c:v>
                </c:pt>
                <c:pt idx="2">
                  <c:v>40784.0</c:v>
                </c:pt>
                <c:pt idx="3">
                  <c:v>40799.0</c:v>
                </c:pt>
                <c:pt idx="4">
                  <c:v>40814.0</c:v>
                </c:pt>
                <c:pt idx="5">
                  <c:v>40837.0</c:v>
                </c:pt>
                <c:pt idx="6">
                  <c:v>40858.0</c:v>
                </c:pt>
                <c:pt idx="7">
                  <c:v>40890.0</c:v>
                </c:pt>
                <c:pt idx="8">
                  <c:v>40912.0</c:v>
                </c:pt>
                <c:pt idx="9">
                  <c:v>40921.0</c:v>
                </c:pt>
                <c:pt idx="10">
                  <c:v>40943.0</c:v>
                </c:pt>
                <c:pt idx="11">
                  <c:v>40965.0</c:v>
                </c:pt>
                <c:pt idx="12">
                  <c:v>40983.0</c:v>
                </c:pt>
                <c:pt idx="13">
                  <c:v>41007.0</c:v>
                </c:pt>
                <c:pt idx="14">
                  <c:v>41031.0</c:v>
                </c:pt>
                <c:pt idx="15">
                  <c:v>41054.0</c:v>
                </c:pt>
                <c:pt idx="16">
                  <c:v>41079.0</c:v>
                </c:pt>
                <c:pt idx="17">
                  <c:v>41095.0</c:v>
                </c:pt>
                <c:pt idx="18">
                  <c:v>41124.0</c:v>
                </c:pt>
                <c:pt idx="19">
                  <c:v>41163.0</c:v>
                </c:pt>
                <c:pt idx="20">
                  <c:v>41177.0</c:v>
                </c:pt>
                <c:pt idx="21">
                  <c:v>41194.0</c:v>
                </c:pt>
                <c:pt idx="22">
                  <c:v>41205.0</c:v>
                </c:pt>
                <c:pt idx="23">
                  <c:v>41233.0</c:v>
                </c:pt>
                <c:pt idx="24">
                  <c:v>41256.0</c:v>
                </c:pt>
                <c:pt idx="25">
                  <c:v>41278.0</c:v>
                </c:pt>
                <c:pt idx="26">
                  <c:v>41284.0</c:v>
                </c:pt>
                <c:pt idx="27">
                  <c:v>41297.0</c:v>
                </c:pt>
                <c:pt idx="28">
                  <c:v>41314.0</c:v>
                </c:pt>
                <c:pt idx="29">
                  <c:v>41328.0</c:v>
                </c:pt>
                <c:pt idx="30">
                  <c:v>41352.0</c:v>
                </c:pt>
                <c:pt idx="31">
                  <c:v>41369.0</c:v>
                </c:pt>
                <c:pt idx="32">
                  <c:v>41389.0</c:v>
                </c:pt>
                <c:pt idx="33">
                  <c:v>41414.0</c:v>
                </c:pt>
                <c:pt idx="34">
                  <c:v>41435.0</c:v>
                </c:pt>
                <c:pt idx="35">
                  <c:v>41456.0</c:v>
                </c:pt>
                <c:pt idx="36">
                  <c:v>41488.0</c:v>
                </c:pt>
              </c:numCache>
            </c:numRef>
          </c:xVal>
          <c:yVal>
            <c:numRef>
              <c:f>'A_BH-1'!$C$2:$C$56</c:f>
              <c:numCache>
                <c:formatCode>General</c:formatCode>
                <c:ptCount val="55"/>
                <c:pt idx="0">
                  <c:v>-0.0197999999999965</c:v>
                </c:pt>
                <c:pt idx="1">
                  <c:v>0.0846000000000002</c:v>
                </c:pt>
                <c:pt idx="2">
                  <c:v>0.268799999999997</c:v>
                </c:pt>
                <c:pt idx="3">
                  <c:v>0.447</c:v>
                </c:pt>
                <c:pt idx="4">
                  <c:v>0.649200000000015</c:v>
                </c:pt>
                <c:pt idx="5">
                  <c:v>0.3666</c:v>
                </c:pt>
                <c:pt idx="6">
                  <c:v>0.388200000000001</c:v>
                </c:pt>
                <c:pt idx="7">
                  <c:v>0.199800000000002</c:v>
                </c:pt>
                <c:pt idx="8">
                  <c:v>0.0779999999999996</c:v>
                </c:pt>
                <c:pt idx="9">
                  <c:v>0.0474000000000001</c:v>
                </c:pt>
                <c:pt idx="10">
                  <c:v>-0.142200000000001</c:v>
                </c:pt>
                <c:pt idx="11">
                  <c:v>-0.1398</c:v>
                </c:pt>
                <c:pt idx="12">
                  <c:v>-0.0287999999999986</c:v>
                </c:pt>
                <c:pt idx="13">
                  <c:v>-0.0359999999999996</c:v>
                </c:pt>
                <c:pt idx="14">
                  <c:v>0.297600000000001</c:v>
                </c:pt>
                <c:pt idx="15">
                  <c:v>0.31980000000001</c:v>
                </c:pt>
                <c:pt idx="16">
                  <c:v>0.2682</c:v>
                </c:pt>
                <c:pt idx="17">
                  <c:v>0.489600000000003</c:v>
                </c:pt>
                <c:pt idx="18">
                  <c:v>0.648600000000027</c:v>
                </c:pt>
                <c:pt idx="19">
                  <c:v>1.045800000000002</c:v>
                </c:pt>
                <c:pt idx="20">
                  <c:v>1.058399999999998</c:v>
                </c:pt>
                <c:pt idx="21">
                  <c:v>1.032</c:v>
                </c:pt>
                <c:pt idx="22">
                  <c:v>1.186800000000004</c:v>
                </c:pt>
                <c:pt idx="23">
                  <c:v>1.442999999999951</c:v>
                </c:pt>
                <c:pt idx="24">
                  <c:v>1.230600000000001</c:v>
                </c:pt>
                <c:pt idx="25">
                  <c:v>1.203000000000001</c:v>
                </c:pt>
                <c:pt idx="26">
                  <c:v>1.201200000000002</c:v>
                </c:pt>
                <c:pt idx="27">
                  <c:v>1.181999999999962</c:v>
                </c:pt>
                <c:pt idx="28">
                  <c:v>1.002600000000005</c:v>
                </c:pt>
                <c:pt idx="29">
                  <c:v>1.426199999999961</c:v>
                </c:pt>
                <c:pt idx="30">
                  <c:v>1.058400000000002</c:v>
                </c:pt>
                <c:pt idx="31">
                  <c:v>1.198799999999998</c:v>
                </c:pt>
                <c:pt idx="32">
                  <c:v>1.236000000000001</c:v>
                </c:pt>
                <c:pt idx="33">
                  <c:v>1.205400000000002</c:v>
                </c:pt>
                <c:pt idx="34">
                  <c:v>1.329599999999956</c:v>
                </c:pt>
                <c:pt idx="35">
                  <c:v>1.306200000000002</c:v>
                </c:pt>
                <c:pt idx="36">
                  <c:v>1.017600000000003</c:v>
                </c:pt>
              </c:numCache>
            </c:numRef>
          </c:yVal>
          <c:smooth val="1"/>
        </c:ser>
        <c:ser>
          <c:idx val="3"/>
          <c:order val="1"/>
          <c:tx>
            <c:v>2.5 ft-Inc 3</c:v>
          </c:tx>
          <c:spPr>
            <a:ln w="19050">
              <a:solidFill>
                <a:srgbClr val="00B050"/>
              </a:solidFill>
              <a:prstDash val="solid"/>
            </a:ln>
          </c:spPr>
          <c:marker>
            <c:symbol val="triangle"/>
            <c:size val="4"/>
            <c:spPr>
              <a:solidFill>
                <a:schemeClr val="bg1"/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'A_BH-3'!$A$2:$A$50</c:f>
              <c:numCache>
                <c:formatCode>m/d/yyyy</c:formatCode>
                <c:ptCount val="49"/>
                <c:pt idx="0">
                  <c:v>40749.0</c:v>
                </c:pt>
                <c:pt idx="1">
                  <c:v>40763.0</c:v>
                </c:pt>
                <c:pt idx="2">
                  <c:v>40777.0</c:v>
                </c:pt>
                <c:pt idx="3">
                  <c:v>40784.0</c:v>
                </c:pt>
                <c:pt idx="4">
                  <c:v>40814.0</c:v>
                </c:pt>
                <c:pt idx="5">
                  <c:v>40837.0</c:v>
                </c:pt>
                <c:pt idx="6">
                  <c:v>40858.0</c:v>
                </c:pt>
                <c:pt idx="7">
                  <c:v>40890.0</c:v>
                </c:pt>
                <c:pt idx="8">
                  <c:v>40912.0</c:v>
                </c:pt>
                <c:pt idx="9">
                  <c:v>40921.0</c:v>
                </c:pt>
                <c:pt idx="10">
                  <c:v>40943.0</c:v>
                </c:pt>
                <c:pt idx="11">
                  <c:v>40965.0</c:v>
                </c:pt>
                <c:pt idx="12">
                  <c:v>40983.0</c:v>
                </c:pt>
                <c:pt idx="13">
                  <c:v>41007.0</c:v>
                </c:pt>
                <c:pt idx="14">
                  <c:v>41031.0</c:v>
                </c:pt>
                <c:pt idx="15">
                  <c:v>41066.0</c:v>
                </c:pt>
                <c:pt idx="16">
                  <c:v>41079.0</c:v>
                </c:pt>
                <c:pt idx="17">
                  <c:v>41095.0</c:v>
                </c:pt>
                <c:pt idx="18">
                  <c:v>41124.0</c:v>
                </c:pt>
                <c:pt idx="19">
                  <c:v>41163.0</c:v>
                </c:pt>
                <c:pt idx="20">
                  <c:v>41177.0</c:v>
                </c:pt>
                <c:pt idx="21">
                  <c:v>41194.0</c:v>
                </c:pt>
                <c:pt idx="22">
                  <c:v>41205.0</c:v>
                </c:pt>
                <c:pt idx="23">
                  <c:v>41233.0</c:v>
                </c:pt>
                <c:pt idx="24">
                  <c:v>41256.0</c:v>
                </c:pt>
                <c:pt idx="25">
                  <c:v>41278.0</c:v>
                </c:pt>
                <c:pt idx="26">
                  <c:v>41284.0</c:v>
                </c:pt>
                <c:pt idx="27">
                  <c:v>41297.0</c:v>
                </c:pt>
                <c:pt idx="28">
                  <c:v>41314.0</c:v>
                </c:pt>
                <c:pt idx="29">
                  <c:v>41328.0</c:v>
                </c:pt>
                <c:pt idx="30">
                  <c:v>41352.0</c:v>
                </c:pt>
                <c:pt idx="31">
                  <c:v>41369.0</c:v>
                </c:pt>
                <c:pt idx="32">
                  <c:v>41389.0</c:v>
                </c:pt>
                <c:pt idx="33">
                  <c:v>41414.0</c:v>
                </c:pt>
                <c:pt idx="34">
                  <c:v>41435.0</c:v>
                </c:pt>
                <c:pt idx="35">
                  <c:v>41456.0</c:v>
                </c:pt>
                <c:pt idx="36">
                  <c:v>41488.0</c:v>
                </c:pt>
              </c:numCache>
            </c:numRef>
          </c:xVal>
          <c:yVal>
            <c:numRef>
              <c:f>'A_BH-3'!$C$2:$C$50</c:f>
              <c:numCache>
                <c:formatCode>General</c:formatCode>
                <c:ptCount val="49"/>
                <c:pt idx="0">
                  <c:v>0.0600000000000024</c:v>
                </c:pt>
                <c:pt idx="1">
                  <c:v>0.00840000000000175</c:v>
                </c:pt>
                <c:pt idx="2">
                  <c:v>0.261600000000005</c:v>
                </c:pt>
                <c:pt idx="3">
                  <c:v>0.215400000000008</c:v>
                </c:pt>
                <c:pt idx="4">
                  <c:v>0.463800000000005</c:v>
                </c:pt>
                <c:pt idx="5">
                  <c:v>0.459000000000005</c:v>
                </c:pt>
                <c:pt idx="6">
                  <c:v>0.506400000000003</c:v>
                </c:pt>
                <c:pt idx="7">
                  <c:v>0.468000000000002</c:v>
                </c:pt>
                <c:pt idx="8">
                  <c:v>0.457200000000006</c:v>
                </c:pt>
                <c:pt idx="9">
                  <c:v>0.345000000000002</c:v>
                </c:pt>
                <c:pt idx="10">
                  <c:v>0.245400000000008</c:v>
                </c:pt>
                <c:pt idx="11">
                  <c:v>0.251400000000002</c:v>
                </c:pt>
                <c:pt idx="12">
                  <c:v>0.410400000000003</c:v>
                </c:pt>
                <c:pt idx="13">
                  <c:v>0.402600000000001</c:v>
                </c:pt>
                <c:pt idx="14">
                  <c:v>0.708600000000023</c:v>
                </c:pt>
                <c:pt idx="15">
                  <c:v>0.776400000000006</c:v>
                </c:pt>
                <c:pt idx="16">
                  <c:v>0.732000000000004</c:v>
                </c:pt>
                <c:pt idx="17">
                  <c:v>0.922800000000005</c:v>
                </c:pt>
                <c:pt idx="18">
                  <c:v>1.054800000000004</c:v>
                </c:pt>
                <c:pt idx="19">
                  <c:v>1.301400000000005</c:v>
                </c:pt>
                <c:pt idx="20">
                  <c:v>1.370400000000002</c:v>
                </c:pt>
                <c:pt idx="21">
                  <c:v>1.299000000000005</c:v>
                </c:pt>
                <c:pt idx="22">
                  <c:v>1.350600000000002</c:v>
                </c:pt>
                <c:pt idx="23">
                  <c:v>1.549800000000004</c:v>
                </c:pt>
                <c:pt idx="24">
                  <c:v>1.490399999999968</c:v>
                </c:pt>
                <c:pt idx="25">
                  <c:v>1.522200000000005</c:v>
                </c:pt>
                <c:pt idx="26">
                  <c:v>1.503600000000006</c:v>
                </c:pt>
                <c:pt idx="27">
                  <c:v>1.519200000000003</c:v>
                </c:pt>
                <c:pt idx="28">
                  <c:v>1.468800000000002</c:v>
                </c:pt>
                <c:pt idx="29">
                  <c:v>1.551600000000008</c:v>
                </c:pt>
                <c:pt idx="30">
                  <c:v>1.647600000000002</c:v>
                </c:pt>
                <c:pt idx="31">
                  <c:v>1.672200000000002</c:v>
                </c:pt>
                <c:pt idx="32">
                  <c:v>1.587600000000004</c:v>
                </c:pt>
                <c:pt idx="33">
                  <c:v>1.780800000000007</c:v>
                </c:pt>
                <c:pt idx="34">
                  <c:v>1.882200000000004</c:v>
                </c:pt>
                <c:pt idx="35">
                  <c:v>1.865400000000001</c:v>
                </c:pt>
                <c:pt idx="36">
                  <c:v>1.807200000000002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3838928"/>
        <c:axId val="603835168"/>
      </c:scatterChart>
      <c:dateAx>
        <c:axId val="603827136"/>
        <c:scaling>
          <c:orientation val="minMax"/>
          <c:max val="41502.0"/>
          <c:min val="4074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Date</a:t>
                </a:r>
              </a:p>
            </c:rich>
          </c:tx>
          <c:layout>
            <c:manualLayout>
              <c:xMode val="edge"/>
              <c:yMode val="edge"/>
              <c:x val="0.510820514846679"/>
              <c:y val="0.953703703703704"/>
            </c:manualLayout>
          </c:layout>
          <c:overlay val="0"/>
        </c:title>
        <c:numFmt formatCode="m/d/yy;@" sourceLinked="1"/>
        <c:majorTickMark val="out"/>
        <c:minorTickMark val="none"/>
        <c:tickLblPos val="low"/>
        <c:txPr>
          <a:bodyPr rot="-5400000" vert="horz"/>
          <a:lstStyle/>
          <a:p>
            <a:pPr>
              <a:defRPr/>
            </a:pPr>
            <a:endParaRPr lang="en-US"/>
          </a:p>
        </c:txPr>
        <c:crossAx val="603831408"/>
        <c:crosses val="autoZero"/>
        <c:auto val="1"/>
        <c:lblOffset val="100"/>
        <c:baseTimeUnit val="days"/>
        <c:majorUnit val="2.0"/>
        <c:majorTimeUnit val="months"/>
      </c:dateAx>
      <c:valAx>
        <c:axId val="603831408"/>
        <c:scaling>
          <c:orientation val="minMax"/>
          <c:max val="5.0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Rainfall (inch)</a:t>
                </a:r>
              </a:p>
            </c:rich>
          </c:tx>
          <c:layout>
            <c:manualLayout>
              <c:xMode val="edge"/>
              <c:yMode val="edge"/>
              <c:x val="0.00224008963180689"/>
              <c:y val="0.29081966316712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603827136"/>
        <c:crosses val="autoZero"/>
        <c:crossBetween val="between"/>
        <c:majorUnit val="1.0"/>
      </c:valAx>
      <c:valAx>
        <c:axId val="603835168"/>
        <c:scaling>
          <c:orientation val="minMax"/>
          <c:max val="4.0"/>
          <c:min val="-1.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Displacement (inch)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603838928"/>
        <c:crosses val="max"/>
        <c:crossBetween val="midCat"/>
        <c:majorUnit val="1.0"/>
        <c:minorUnit val="0.1"/>
      </c:valAx>
      <c:valAx>
        <c:axId val="603838928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one"/>
        <c:crossAx val="603835168"/>
        <c:crosses val="autoZero"/>
        <c:crossBetween val="midCat"/>
      </c:valAx>
      <c:spPr>
        <a:noFill/>
        <a:ln>
          <a:solidFill>
            <a:schemeClr val="tx1"/>
          </a:solidFill>
        </a:ln>
      </c:spPr>
    </c:plotArea>
    <c:legend>
      <c:legendPos val="t"/>
      <c:layout/>
      <c:overlay val="0"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>
          <a:latin typeface="Garamond" pitchFamily="18" charset="0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0.84615</cdr:x>
      <cdr:y>0</cdr:y>
    </cdr:from>
    <cdr:to>
      <cdr:x>0.9984</cdr:x>
      <cdr:y>0.25576</cdr:y>
    </cdr:to>
    <cdr:pic>
      <cdr:nvPicPr>
        <cdr:cNvPr id="2" name="Picture 1" descr="C:\Users\exk5856\Desktop\3.jpg"/>
        <cdr:cNvPicPr/>
      </cdr:nvPicPr>
      <cdr:blipFill rotWithShape="1"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39334" t="29867" r="20720" b="47662"/>
        <a:stretch xmlns:a="http://schemas.openxmlformats.org/drawingml/2006/main"/>
      </cdr:blipFill>
      <cdr:spPr bwMode="auto">
        <a:xfrm xmlns:a="http://schemas.openxmlformats.org/drawingml/2006/main" rot="16200000">
          <a:off x="6638771" y="-1201186"/>
          <a:ext cx="1340143" cy="120648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/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2" y="3"/>
            <a:ext cx="3037122" cy="465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714" tIns="44857" rIns="89714" bIns="44857" numCol="1" anchor="t" anchorCtr="0" compatLnSpc="1">
            <a:prstTxWarp prst="textNoShape">
              <a:avLst/>
            </a:prstTxWarp>
          </a:bodyPr>
          <a:lstStyle>
            <a:lvl1pPr defTabSz="896635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972082" y="3"/>
            <a:ext cx="3037122" cy="465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714" tIns="44857" rIns="89714" bIns="44857" numCol="1" anchor="t" anchorCtr="0" compatLnSpc="1">
            <a:prstTxWarp prst="textNoShape">
              <a:avLst/>
            </a:prstTxWarp>
          </a:bodyPr>
          <a:lstStyle>
            <a:lvl1pPr algn="r" defTabSz="896635">
              <a:defRPr sz="1100"/>
            </a:lvl1pPr>
          </a:lstStyle>
          <a:p>
            <a:pPr>
              <a:defRPr/>
            </a:pPr>
            <a:fld id="{BAB1A1C8-266E-4DBD-8090-64FC39DD4B3B}" type="datetimeFigureOut">
              <a:rPr lang="en-US"/>
              <a:pPr>
                <a:defRPr/>
              </a:pPr>
              <a:t>11/10/16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2" y="8829055"/>
            <a:ext cx="3037122" cy="465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714" tIns="44857" rIns="89714" bIns="44857" numCol="1" anchor="b" anchorCtr="0" compatLnSpc="1">
            <a:prstTxWarp prst="textNoShape">
              <a:avLst/>
            </a:prstTxWarp>
          </a:bodyPr>
          <a:lstStyle>
            <a:lvl1pPr defTabSz="896635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972082" y="8829055"/>
            <a:ext cx="3037122" cy="465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714" tIns="44857" rIns="89714" bIns="44857" numCol="1" anchor="b" anchorCtr="0" compatLnSpc="1">
            <a:prstTxWarp prst="textNoShape">
              <a:avLst/>
            </a:prstTxWarp>
          </a:bodyPr>
          <a:lstStyle>
            <a:lvl1pPr algn="r" defTabSz="896635">
              <a:defRPr sz="1100"/>
            </a:lvl1pPr>
          </a:lstStyle>
          <a:p>
            <a:pPr>
              <a:defRPr/>
            </a:pPr>
            <a:fld id="{8291497C-E320-4E88-9CF7-8B93678BCA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98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2" y="3"/>
            <a:ext cx="3037122" cy="465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23" tIns="46562" rIns="93123" bIns="46562" numCol="1" anchor="t" anchorCtr="0" compatLnSpc="1">
            <a:prstTxWarp prst="textNoShape">
              <a:avLst/>
            </a:prstTxWarp>
          </a:bodyPr>
          <a:lstStyle>
            <a:lvl1pPr defTabSz="896635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970888" y="3"/>
            <a:ext cx="3038318" cy="465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23" tIns="46562" rIns="93123" bIns="46562" numCol="1" anchor="t" anchorCtr="0" compatLnSpc="1">
            <a:prstTxWarp prst="textNoShape">
              <a:avLst/>
            </a:prstTxWarp>
          </a:bodyPr>
          <a:lstStyle>
            <a:lvl1pPr algn="r" defTabSz="896635">
              <a:defRPr sz="1100"/>
            </a:lvl1pPr>
          </a:lstStyle>
          <a:p>
            <a:pPr>
              <a:defRPr/>
            </a:pPr>
            <a:fld id="{22D29CC8-0B81-4A40-93C6-4347FECEAA5B}" type="datetimeFigureOut">
              <a:rPr lang="en-US"/>
              <a:pPr>
                <a:defRPr/>
              </a:pPr>
              <a:t>11/10/16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82" tIns="47441" rIns="94882" bIns="47441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0323" y="4414531"/>
            <a:ext cx="5609758" cy="418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23" tIns="46562" rIns="93123" bIns="465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2" y="8831163"/>
            <a:ext cx="3037122" cy="46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23" tIns="46562" rIns="93123" bIns="46562" numCol="1" anchor="b" anchorCtr="0" compatLnSpc="1">
            <a:prstTxWarp prst="textNoShape">
              <a:avLst/>
            </a:prstTxWarp>
          </a:bodyPr>
          <a:lstStyle>
            <a:lvl1pPr defTabSz="896635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70888" y="8831163"/>
            <a:ext cx="3038318" cy="46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23" tIns="46562" rIns="93123" bIns="46562" numCol="1" anchor="b" anchorCtr="0" compatLnSpc="1">
            <a:prstTxWarp prst="textNoShape">
              <a:avLst/>
            </a:prstTxWarp>
          </a:bodyPr>
          <a:lstStyle>
            <a:lvl1pPr algn="r" defTabSz="896635">
              <a:defRPr sz="1100"/>
            </a:lvl1pPr>
          </a:lstStyle>
          <a:p>
            <a:pPr>
              <a:defRPr/>
            </a:pPr>
            <a:fld id="{779B5F59-F017-46D8-86CB-A841FE1E88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4884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9B5F59-F017-46D8-86CB-A841FE1E889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762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9B5F59-F017-46D8-86CB-A841FE1E889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53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9B5F59-F017-46D8-86CB-A841FE1E889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376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9B5F59-F017-46D8-86CB-A841FE1E889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91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9B5F59-F017-46D8-86CB-A841FE1E889E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875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9B5F59-F017-46D8-86CB-A841FE1E889E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739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9B5F59-F017-46D8-86CB-A841FE1E889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68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9B5F59-F017-46D8-86CB-A841FE1E889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39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0"/>
            <a:ext cx="7772400" cy="10858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43400"/>
            <a:ext cx="6400800" cy="1295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0CD1E7-D053-46D4-9CFB-CC31A82ACB6D}" type="datetimeFigureOut">
              <a:rPr lang="en-US" smtClean="0"/>
              <a:pPr>
                <a:defRPr/>
              </a:pPr>
              <a:t>11/10/16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CEA9DD-6223-4B60-90FE-94A85D662C6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2" descr="http://www.vitalinkweb.com/wp-content/uploads/2013/07/JSUlogoRGB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005566"/>
            <a:ext cx="3733800" cy="1244601"/>
          </a:xfrm>
          <a:prstGeom prst="rect">
            <a:avLst/>
          </a:prstGeom>
          <a:noFill/>
        </p:spPr>
      </p:pic>
      <p:pic>
        <p:nvPicPr>
          <p:cNvPr id="1026" name="Picture 2" descr="Image result for uta log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34143"/>
            <a:ext cx="3728590" cy="118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922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DAC61-FDFE-4125-8EB5-218F64E85961}" type="datetimeFigureOut">
              <a:rPr lang="en-US" smtClean="0"/>
              <a:pPr>
                <a:defRPr/>
              </a:pPr>
              <a:t>11/10/16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B7331D-CE94-4B1B-B8F6-2B831C0843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35379" y="61069"/>
            <a:ext cx="9007021" cy="1106424"/>
            <a:chOff x="35379" y="61069"/>
            <a:chExt cx="9007021" cy="1106424"/>
          </a:xfrm>
        </p:grpSpPr>
        <p:pic>
          <p:nvPicPr>
            <p:cNvPr id="10" name="Picture 2" descr="UTA A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379" y="61069"/>
              <a:ext cx="1154776" cy="100584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cxnSp>
          <p:nvCxnSpPr>
            <p:cNvPr id="11" name="Straight Connector 10"/>
            <p:cNvCxnSpPr/>
            <p:nvPr userDrawn="1"/>
          </p:nvCxnSpPr>
          <p:spPr>
            <a:xfrm>
              <a:off x="1324320" y="1167493"/>
              <a:ext cx="6067080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1324320" y="1091293"/>
              <a:ext cx="6067080" cy="0"/>
            </a:xfrm>
            <a:prstGeom prst="line">
              <a:avLst/>
            </a:prstGeom>
            <a:ln w="254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2" descr="http://www.jsums.edu/styleguide/files/2012/12/JSUmanualPg11.jp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l="4439" t="56799" r="6786" b="3323"/>
            <a:stretch>
              <a:fillRect/>
            </a:stretch>
          </p:blipFill>
          <p:spPr bwMode="auto">
            <a:xfrm>
              <a:off x="7391400" y="76309"/>
              <a:ext cx="1651000" cy="990600"/>
            </a:xfrm>
            <a:prstGeom prst="rect">
              <a:avLst/>
            </a:prstGeom>
            <a:noFill/>
          </p:spPr>
        </p:pic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371600" y="76309"/>
            <a:ext cx="6019800" cy="99059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3600">
                <a:solidFill>
                  <a:srgbClr val="002D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875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DAC61-FDFE-4125-8EB5-218F64E85961}" type="datetimeFigureOut">
              <a:rPr lang="en-US" smtClean="0"/>
              <a:pPr>
                <a:defRPr/>
              </a:pPr>
              <a:t>11/10/16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B7331D-CE94-4B1B-B8F6-2B831C0843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35379" y="61069"/>
            <a:ext cx="9007021" cy="1106424"/>
            <a:chOff x="35379" y="61069"/>
            <a:chExt cx="9007021" cy="1106424"/>
          </a:xfrm>
        </p:grpSpPr>
        <p:pic>
          <p:nvPicPr>
            <p:cNvPr id="10" name="Picture 2" descr="UTA A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379" y="61069"/>
              <a:ext cx="1154776" cy="100584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cxnSp>
          <p:nvCxnSpPr>
            <p:cNvPr id="11" name="Straight Connector 10"/>
            <p:cNvCxnSpPr/>
            <p:nvPr userDrawn="1"/>
          </p:nvCxnSpPr>
          <p:spPr>
            <a:xfrm>
              <a:off x="1324320" y="1167493"/>
              <a:ext cx="6067080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1324320" y="1091293"/>
              <a:ext cx="6067080" cy="0"/>
            </a:xfrm>
            <a:prstGeom prst="line">
              <a:avLst/>
            </a:prstGeom>
            <a:ln w="254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2" descr="http://www.jsums.edu/styleguide/files/2012/12/JSUmanualPg11.jp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l="4439" t="56799" r="6786" b="3323"/>
            <a:stretch>
              <a:fillRect/>
            </a:stretch>
          </p:blipFill>
          <p:spPr bwMode="auto">
            <a:xfrm>
              <a:off x="7391400" y="76309"/>
              <a:ext cx="1651000" cy="990600"/>
            </a:xfrm>
            <a:prstGeom prst="rect">
              <a:avLst/>
            </a:prstGeom>
            <a:noFill/>
          </p:spPr>
        </p:pic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371600" y="76309"/>
            <a:ext cx="6019800" cy="99059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3600">
                <a:solidFill>
                  <a:srgbClr val="002D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133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DAC61-FDFE-4125-8EB5-218F64E85961}" type="datetimeFigureOut">
              <a:rPr lang="en-US" smtClean="0"/>
              <a:pPr>
                <a:defRPr/>
              </a:pPr>
              <a:t>11/10/16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B7331D-CE94-4B1B-B8F6-2B831C0843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35379" y="61069"/>
            <a:ext cx="9007021" cy="1106424"/>
            <a:chOff x="35379" y="61069"/>
            <a:chExt cx="9007021" cy="1106424"/>
          </a:xfrm>
        </p:grpSpPr>
        <p:pic>
          <p:nvPicPr>
            <p:cNvPr id="10" name="Picture 2" descr="UTA A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379" y="61069"/>
              <a:ext cx="1154776" cy="100584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cxnSp>
          <p:nvCxnSpPr>
            <p:cNvPr id="11" name="Straight Connector 10"/>
            <p:cNvCxnSpPr/>
            <p:nvPr userDrawn="1"/>
          </p:nvCxnSpPr>
          <p:spPr>
            <a:xfrm>
              <a:off x="1324320" y="1167493"/>
              <a:ext cx="6067080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1324320" y="1091293"/>
              <a:ext cx="6067080" cy="0"/>
            </a:xfrm>
            <a:prstGeom prst="line">
              <a:avLst/>
            </a:prstGeom>
            <a:ln w="254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2" descr="http://www.jsums.edu/styleguide/files/2012/12/JSUmanualPg11.jp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l="4439" t="56799" r="6786" b="3323"/>
            <a:stretch>
              <a:fillRect/>
            </a:stretch>
          </p:blipFill>
          <p:spPr bwMode="auto">
            <a:xfrm>
              <a:off x="7391400" y="76309"/>
              <a:ext cx="1651000" cy="990600"/>
            </a:xfrm>
            <a:prstGeom prst="rect">
              <a:avLst/>
            </a:prstGeom>
            <a:noFill/>
          </p:spPr>
        </p:pic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371600" y="76309"/>
            <a:ext cx="6019800" cy="99059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3600">
                <a:solidFill>
                  <a:srgbClr val="002D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761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DAC61-FDFE-4125-8EB5-218F64E85961}" type="datetimeFigureOut">
              <a:rPr lang="en-US" smtClean="0"/>
              <a:pPr>
                <a:defRPr/>
              </a:pPr>
              <a:t>11/10/16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B7331D-CE94-4B1B-B8F6-2B831C0843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35379" y="61069"/>
            <a:ext cx="9007021" cy="1106424"/>
            <a:chOff x="35379" y="61069"/>
            <a:chExt cx="9007021" cy="1106424"/>
          </a:xfrm>
        </p:grpSpPr>
        <p:pic>
          <p:nvPicPr>
            <p:cNvPr id="10" name="Picture 2" descr="UTA A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379" y="61069"/>
              <a:ext cx="1154776" cy="100584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cxnSp>
          <p:nvCxnSpPr>
            <p:cNvPr id="11" name="Straight Connector 10"/>
            <p:cNvCxnSpPr/>
            <p:nvPr userDrawn="1"/>
          </p:nvCxnSpPr>
          <p:spPr>
            <a:xfrm>
              <a:off x="1324320" y="1167493"/>
              <a:ext cx="6067080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1324320" y="1091293"/>
              <a:ext cx="6067080" cy="0"/>
            </a:xfrm>
            <a:prstGeom prst="line">
              <a:avLst/>
            </a:prstGeom>
            <a:ln w="254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2" descr="http://www.jsums.edu/styleguide/files/2012/12/JSUmanualPg11.jp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l="4439" t="56799" r="6786" b="3323"/>
            <a:stretch>
              <a:fillRect/>
            </a:stretch>
          </p:blipFill>
          <p:spPr bwMode="auto">
            <a:xfrm>
              <a:off x="7391400" y="76309"/>
              <a:ext cx="1651000" cy="990600"/>
            </a:xfrm>
            <a:prstGeom prst="rect">
              <a:avLst/>
            </a:prstGeom>
            <a:noFill/>
          </p:spPr>
        </p:pic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371600" y="76309"/>
            <a:ext cx="6019800" cy="99059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3600">
                <a:solidFill>
                  <a:srgbClr val="002D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47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DAC61-FDFE-4125-8EB5-218F64E85961}" type="datetimeFigureOut">
              <a:rPr lang="en-US" smtClean="0"/>
              <a:pPr>
                <a:defRPr/>
              </a:pPr>
              <a:t>11/10/16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B7331D-CE94-4B1B-B8F6-2B831C0843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35379" y="61069"/>
            <a:ext cx="9007021" cy="1106424"/>
            <a:chOff x="35379" y="61069"/>
            <a:chExt cx="9007021" cy="1106424"/>
          </a:xfrm>
        </p:grpSpPr>
        <p:pic>
          <p:nvPicPr>
            <p:cNvPr id="10" name="Picture 2" descr="UTA A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379" y="61069"/>
              <a:ext cx="1154776" cy="100584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cxnSp>
          <p:nvCxnSpPr>
            <p:cNvPr id="11" name="Straight Connector 10"/>
            <p:cNvCxnSpPr/>
            <p:nvPr userDrawn="1"/>
          </p:nvCxnSpPr>
          <p:spPr>
            <a:xfrm>
              <a:off x="1324320" y="1167493"/>
              <a:ext cx="6067080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1324320" y="1091293"/>
              <a:ext cx="6067080" cy="0"/>
            </a:xfrm>
            <a:prstGeom prst="line">
              <a:avLst/>
            </a:prstGeom>
            <a:ln w="254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2" descr="http://www.jsums.edu/styleguide/files/2012/12/JSUmanualPg11.jp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l="4439" t="56799" r="6786" b="3323"/>
            <a:stretch>
              <a:fillRect/>
            </a:stretch>
          </p:blipFill>
          <p:spPr bwMode="auto">
            <a:xfrm>
              <a:off x="7391400" y="76309"/>
              <a:ext cx="1651000" cy="990600"/>
            </a:xfrm>
            <a:prstGeom prst="rect">
              <a:avLst/>
            </a:prstGeom>
            <a:noFill/>
          </p:spPr>
        </p:pic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371600" y="76309"/>
            <a:ext cx="6019800" cy="99059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3600">
                <a:solidFill>
                  <a:srgbClr val="002D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252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DAC61-FDFE-4125-8EB5-218F64E85961}" type="datetimeFigureOut">
              <a:rPr lang="en-US" smtClean="0"/>
              <a:pPr>
                <a:defRPr/>
              </a:pPr>
              <a:t>11/10/16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B7331D-CE94-4B1B-B8F6-2B831C0843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35379" y="61069"/>
            <a:ext cx="9007021" cy="1106424"/>
            <a:chOff x="35379" y="61069"/>
            <a:chExt cx="9007021" cy="1106424"/>
          </a:xfrm>
        </p:grpSpPr>
        <p:pic>
          <p:nvPicPr>
            <p:cNvPr id="10" name="Picture 2" descr="UTA A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379" y="61069"/>
              <a:ext cx="1154776" cy="100584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cxnSp>
          <p:nvCxnSpPr>
            <p:cNvPr id="11" name="Straight Connector 10"/>
            <p:cNvCxnSpPr/>
            <p:nvPr userDrawn="1"/>
          </p:nvCxnSpPr>
          <p:spPr>
            <a:xfrm>
              <a:off x="1324320" y="1167493"/>
              <a:ext cx="6067080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1324320" y="1091293"/>
              <a:ext cx="6067080" cy="0"/>
            </a:xfrm>
            <a:prstGeom prst="line">
              <a:avLst/>
            </a:prstGeom>
            <a:ln w="254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2" descr="http://www.jsums.edu/styleguide/files/2012/12/JSUmanualPg11.jp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l="4439" t="56799" r="6786" b="3323"/>
            <a:stretch>
              <a:fillRect/>
            </a:stretch>
          </p:blipFill>
          <p:spPr bwMode="auto">
            <a:xfrm>
              <a:off x="7391400" y="76309"/>
              <a:ext cx="1651000" cy="990600"/>
            </a:xfrm>
            <a:prstGeom prst="rect">
              <a:avLst/>
            </a:prstGeom>
            <a:noFill/>
          </p:spPr>
        </p:pic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371600" y="76309"/>
            <a:ext cx="6019800" cy="99059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3600">
                <a:solidFill>
                  <a:srgbClr val="002D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612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4AA5D-FFD0-46D0-BB13-65E2C54144FC}" type="datetimeFigureOut">
              <a:rPr lang="en-US" smtClean="0"/>
              <a:pPr/>
              <a:t>11/10/16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8EEDED-B803-4C2E-A70A-C384E68C6F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5379" y="61069"/>
            <a:ext cx="9007021" cy="1106424"/>
            <a:chOff x="35379" y="61069"/>
            <a:chExt cx="9007021" cy="1106424"/>
          </a:xfrm>
        </p:grpSpPr>
        <p:pic>
          <p:nvPicPr>
            <p:cNvPr id="9" name="Picture 2" descr="UTA A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379" y="61069"/>
              <a:ext cx="1154776" cy="100584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cxnSp>
          <p:nvCxnSpPr>
            <p:cNvPr id="10" name="Straight Connector 9"/>
            <p:cNvCxnSpPr/>
            <p:nvPr userDrawn="1"/>
          </p:nvCxnSpPr>
          <p:spPr>
            <a:xfrm>
              <a:off x="1324320" y="1167493"/>
              <a:ext cx="6067080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>
              <a:off x="1324320" y="1091293"/>
              <a:ext cx="6067080" cy="0"/>
            </a:xfrm>
            <a:prstGeom prst="line">
              <a:avLst/>
            </a:prstGeom>
            <a:ln w="254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2" descr="http://www.jsums.edu/styleguide/files/2012/12/JSUmanualPg11.jp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l="4439" t="56799" r="6786" b="3323"/>
            <a:stretch>
              <a:fillRect/>
            </a:stretch>
          </p:blipFill>
          <p:spPr bwMode="auto">
            <a:xfrm>
              <a:off x="7391400" y="76309"/>
              <a:ext cx="1651000" cy="990600"/>
            </a:xfrm>
            <a:prstGeom prst="rect">
              <a:avLst/>
            </a:prstGeom>
            <a:noFill/>
          </p:spPr>
        </p:pic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371600" y="76309"/>
            <a:ext cx="6019800" cy="99059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3600">
                <a:solidFill>
                  <a:srgbClr val="002D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AE06A5-26C0-4CA2-B565-0527B81F3180}" type="datetimeFigureOut">
              <a:rPr lang="en-US" smtClean="0"/>
              <a:pPr>
                <a:defRPr/>
              </a:pPr>
              <a:t>11/10/16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B2D1E-56AC-49E7-B033-CA606D1CB8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5379" y="61069"/>
            <a:ext cx="9007021" cy="1106424"/>
            <a:chOff x="35379" y="61069"/>
            <a:chExt cx="9007021" cy="1106424"/>
          </a:xfrm>
        </p:grpSpPr>
        <p:pic>
          <p:nvPicPr>
            <p:cNvPr id="17" name="Picture 2" descr="UTA A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379" y="61069"/>
              <a:ext cx="1154776" cy="100584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cxnSp>
          <p:nvCxnSpPr>
            <p:cNvPr id="18" name="Straight Connector 17"/>
            <p:cNvCxnSpPr/>
            <p:nvPr userDrawn="1"/>
          </p:nvCxnSpPr>
          <p:spPr>
            <a:xfrm>
              <a:off x="1324320" y="1167493"/>
              <a:ext cx="6067080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1324320" y="1091293"/>
              <a:ext cx="6067080" cy="0"/>
            </a:xfrm>
            <a:prstGeom prst="line">
              <a:avLst/>
            </a:prstGeom>
            <a:ln w="254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 descr="http://www.jsums.edu/styleguide/files/2012/12/JSUmanualPg11.jp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l="4439" t="56799" r="6786" b="3323"/>
            <a:stretch>
              <a:fillRect/>
            </a:stretch>
          </p:blipFill>
          <p:spPr bwMode="auto">
            <a:xfrm>
              <a:off x="7391400" y="76309"/>
              <a:ext cx="1651000" cy="990600"/>
            </a:xfrm>
            <a:prstGeom prst="rect">
              <a:avLst/>
            </a:prstGeom>
            <a:noFill/>
          </p:spPr>
        </p:pic>
      </p:grp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371600" y="-1"/>
            <a:ext cx="6019800" cy="106690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3600">
                <a:solidFill>
                  <a:srgbClr val="002D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553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6388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2D60"/>
                </a:solidFill>
                <a:latin typeface="Garamond" panose="02020404030301010803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370920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0CFD998-E6B0-49AD-8EFA-96E4497D6360}" type="datetimeFigureOut">
              <a:rPr lang="en-US" smtClean="0"/>
              <a:pPr>
                <a:defRPr/>
              </a:pPr>
              <a:t>11/10/16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07A929-3B46-48DC-9693-77572B27EFF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35379" y="61069"/>
            <a:ext cx="9007021" cy="1106424"/>
            <a:chOff x="35379" y="61069"/>
            <a:chExt cx="9007021" cy="1106424"/>
          </a:xfrm>
        </p:grpSpPr>
        <p:pic>
          <p:nvPicPr>
            <p:cNvPr id="10" name="Picture 2" descr="UTA A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379" y="61069"/>
              <a:ext cx="1154776" cy="100584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cxnSp>
          <p:nvCxnSpPr>
            <p:cNvPr id="11" name="Straight Connector 10"/>
            <p:cNvCxnSpPr/>
            <p:nvPr userDrawn="1"/>
          </p:nvCxnSpPr>
          <p:spPr>
            <a:xfrm>
              <a:off x="1324320" y="1167493"/>
              <a:ext cx="6067080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1324320" y="1091293"/>
              <a:ext cx="6067080" cy="0"/>
            </a:xfrm>
            <a:prstGeom prst="line">
              <a:avLst/>
            </a:prstGeom>
            <a:ln w="254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2" descr="http://www.jsums.edu/styleguide/files/2012/12/JSUmanualPg11.jp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l="4439" t="56799" r="6786" b="3323"/>
            <a:stretch>
              <a:fillRect/>
            </a:stretch>
          </p:blipFill>
          <p:spPr bwMode="auto">
            <a:xfrm>
              <a:off x="7391400" y="76309"/>
              <a:ext cx="1651000" cy="990600"/>
            </a:xfrm>
            <a:prstGeom prst="rect">
              <a:avLst/>
            </a:prstGeom>
            <a:noFill/>
          </p:spPr>
        </p:pic>
      </p:grpSp>
      <p:sp>
        <p:nvSpPr>
          <p:cNvPr id="14" name="Title 1"/>
          <p:cNvSpPr txBox="1">
            <a:spLocks/>
          </p:cNvSpPr>
          <p:nvPr userDrawn="1"/>
        </p:nvSpPr>
        <p:spPr>
          <a:xfrm>
            <a:off x="1371600" y="76309"/>
            <a:ext cx="6019800" cy="99059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rgbClr val="002D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  <a:ea typeface="+mj-ea"/>
                <a:cs typeface="Times New Roman" pitchFamily="18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3B183F-F248-4D12-8CCE-8C683FAECA2B}" type="datetimeFigureOut">
              <a:rPr lang="en-US" smtClean="0"/>
              <a:pPr>
                <a:defRPr/>
              </a:pPr>
              <a:t>11/10/16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E96E7-26C1-4568-BE8A-122F29EC9B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379" y="61069"/>
            <a:ext cx="9007021" cy="1106424"/>
            <a:chOff x="35379" y="61069"/>
            <a:chExt cx="9007021" cy="1106424"/>
          </a:xfrm>
        </p:grpSpPr>
        <p:pic>
          <p:nvPicPr>
            <p:cNvPr id="6" name="Picture 2" descr="UTA A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379" y="61069"/>
              <a:ext cx="1154776" cy="100584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cxnSp>
          <p:nvCxnSpPr>
            <p:cNvPr id="7" name="Straight Connector 6"/>
            <p:cNvCxnSpPr/>
            <p:nvPr userDrawn="1"/>
          </p:nvCxnSpPr>
          <p:spPr>
            <a:xfrm>
              <a:off x="1324320" y="1167493"/>
              <a:ext cx="6067080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>
              <a:off x="1324320" y="1091293"/>
              <a:ext cx="6067080" cy="0"/>
            </a:xfrm>
            <a:prstGeom prst="line">
              <a:avLst/>
            </a:prstGeom>
            <a:ln w="254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2" descr="http://www.jsums.edu/styleguide/files/2012/12/JSUmanualPg11.jp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l="4439" t="56799" r="6786" b="3323"/>
            <a:stretch>
              <a:fillRect/>
            </a:stretch>
          </p:blipFill>
          <p:spPr bwMode="auto">
            <a:xfrm>
              <a:off x="7391400" y="76309"/>
              <a:ext cx="1651000" cy="99060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576041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FE55BB-E5C5-42D3-92C2-1FD5F672B3B0}" type="datetimeFigureOut">
              <a:rPr lang="en-US" smtClean="0"/>
              <a:pPr>
                <a:defRPr/>
              </a:pPr>
              <a:t>11/10/16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77691E-1439-4A1D-A0C5-F9A2BD4E7B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35379" y="61069"/>
            <a:ext cx="9007021" cy="1106424"/>
            <a:chOff x="35379" y="61069"/>
            <a:chExt cx="9007021" cy="1106424"/>
          </a:xfrm>
        </p:grpSpPr>
        <p:pic>
          <p:nvPicPr>
            <p:cNvPr id="11" name="Picture 2" descr="UTA A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379" y="61069"/>
              <a:ext cx="1154776" cy="100584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cxnSp>
          <p:nvCxnSpPr>
            <p:cNvPr id="12" name="Straight Connector 11"/>
            <p:cNvCxnSpPr/>
            <p:nvPr userDrawn="1"/>
          </p:nvCxnSpPr>
          <p:spPr>
            <a:xfrm>
              <a:off x="1324320" y="1167493"/>
              <a:ext cx="6067080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>
              <a:off x="1324320" y="1091293"/>
              <a:ext cx="6067080" cy="0"/>
            </a:xfrm>
            <a:prstGeom prst="line">
              <a:avLst/>
            </a:prstGeom>
            <a:ln w="254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2" descr="http://www.jsums.edu/styleguide/files/2012/12/JSUmanualPg11.jp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l="4439" t="56799" r="6786" b="3323"/>
            <a:stretch>
              <a:fillRect/>
            </a:stretch>
          </p:blipFill>
          <p:spPr bwMode="auto">
            <a:xfrm>
              <a:off x="7391400" y="76309"/>
              <a:ext cx="1651000" cy="990600"/>
            </a:xfrm>
            <a:prstGeom prst="rect">
              <a:avLst/>
            </a:prstGeom>
            <a:noFill/>
          </p:spPr>
        </p:pic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371600" y="76309"/>
            <a:ext cx="6019800" cy="99059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3600">
                <a:solidFill>
                  <a:srgbClr val="002D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915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DAC61-FDFE-4125-8EB5-218F64E85961}" type="datetimeFigureOut">
              <a:rPr lang="en-US" smtClean="0"/>
              <a:pPr>
                <a:defRPr/>
              </a:pPr>
              <a:t>11/10/16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B7331D-CE94-4B1B-B8F6-2B831C0843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71600" y="76309"/>
            <a:ext cx="6019800" cy="99059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3600">
                <a:solidFill>
                  <a:srgbClr val="002D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35379" y="61069"/>
            <a:ext cx="9007021" cy="1106424"/>
            <a:chOff x="35379" y="61069"/>
            <a:chExt cx="9007021" cy="1106424"/>
          </a:xfrm>
        </p:grpSpPr>
        <p:pic>
          <p:nvPicPr>
            <p:cNvPr id="16" name="Picture 2" descr="UTA A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379" y="61069"/>
              <a:ext cx="1154776" cy="100584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cxnSp>
          <p:nvCxnSpPr>
            <p:cNvPr id="17" name="Straight Connector 16"/>
            <p:cNvCxnSpPr/>
            <p:nvPr userDrawn="1"/>
          </p:nvCxnSpPr>
          <p:spPr>
            <a:xfrm>
              <a:off x="1324320" y="1167493"/>
              <a:ext cx="6067080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>
              <a:off x="1324320" y="1091293"/>
              <a:ext cx="6067080" cy="0"/>
            </a:xfrm>
            <a:prstGeom prst="line">
              <a:avLst/>
            </a:prstGeom>
            <a:ln w="254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2" descr="http://www.jsums.edu/styleguide/files/2012/12/JSUmanualPg11.jp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l="4439" t="56799" r="6786" b="3323"/>
            <a:stretch>
              <a:fillRect/>
            </a:stretch>
          </p:blipFill>
          <p:spPr bwMode="auto">
            <a:xfrm>
              <a:off x="7391400" y="76309"/>
              <a:ext cx="1651000" cy="99060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834991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DAC61-FDFE-4125-8EB5-218F64E85961}" type="datetimeFigureOut">
              <a:rPr lang="en-US" smtClean="0"/>
              <a:pPr>
                <a:defRPr/>
              </a:pPr>
              <a:t>11/10/16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B7331D-CE94-4B1B-B8F6-2B831C0843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35379" y="61069"/>
            <a:ext cx="9007021" cy="1106424"/>
            <a:chOff x="35379" y="61069"/>
            <a:chExt cx="9007021" cy="1106424"/>
          </a:xfrm>
        </p:grpSpPr>
        <p:pic>
          <p:nvPicPr>
            <p:cNvPr id="10" name="Picture 2" descr="UTA A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379" y="61069"/>
              <a:ext cx="1154776" cy="100584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cxnSp>
          <p:nvCxnSpPr>
            <p:cNvPr id="11" name="Straight Connector 10"/>
            <p:cNvCxnSpPr/>
            <p:nvPr userDrawn="1"/>
          </p:nvCxnSpPr>
          <p:spPr>
            <a:xfrm>
              <a:off x="1324320" y="1167493"/>
              <a:ext cx="6067080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1324320" y="1091293"/>
              <a:ext cx="6067080" cy="0"/>
            </a:xfrm>
            <a:prstGeom prst="line">
              <a:avLst/>
            </a:prstGeom>
            <a:ln w="254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2" descr="http://www.jsums.edu/styleguide/files/2012/12/JSUmanualPg11.jp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l="4439" t="56799" r="6786" b="3323"/>
            <a:stretch>
              <a:fillRect/>
            </a:stretch>
          </p:blipFill>
          <p:spPr bwMode="auto">
            <a:xfrm>
              <a:off x="7391400" y="76309"/>
              <a:ext cx="1651000" cy="990600"/>
            </a:xfrm>
            <a:prstGeom prst="rect">
              <a:avLst/>
            </a:prstGeom>
            <a:noFill/>
          </p:spPr>
        </p:pic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371600" y="76309"/>
            <a:ext cx="6019800" cy="99059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3600">
                <a:solidFill>
                  <a:srgbClr val="002D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573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DAC61-FDFE-4125-8EB5-218F64E85961}" type="datetimeFigureOut">
              <a:rPr lang="en-US" smtClean="0"/>
              <a:pPr>
                <a:defRPr/>
              </a:pPr>
              <a:t>11/10/16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B7331D-CE94-4B1B-B8F6-2B831C0843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35379" y="61069"/>
            <a:ext cx="9007021" cy="1106424"/>
            <a:chOff x="35379" y="61069"/>
            <a:chExt cx="9007021" cy="1106424"/>
          </a:xfrm>
        </p:grpSpPr>
        <p:pic>
          <p:nvPicPr>
            <p:cNvPr id="10" name="Picture 2" descr="UTA A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379" y="61069"/>
              <a:ext cx="1154776" cy="100584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cxnSp>
          <p:nvCxnSpPr>
            <p:cNvPr id="11" name="Straight Connector 10"/>
            <p:cNvCxnSpPr/>
            <p:nvPr userDrawn="1"/>
          </p:nvCxnSpPr>
          <p:spPr>
            <a:xfrm>
              <a:off x="1324320" y="1167493"/>
              <a:ext cx="6067080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1324320" y="1091293"/>
              <a:ext cx="6067080" cy="0"/>
            </a:xfrm>
            <a:prstGeom prst="line">
              <a:avLst/>
            </a:prstGeom>
            <a:ln w="254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2" descr="http://www.jsums.edu/styleguide/files/2012/12/JSUmanualPg11.jp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l="4439" t="56799" r="6786" b="3323"/>
            <a:stretch>
              <a:fillRect/>
            </a:stretch>
          </p:blipFill>
          <p:spPr bwMode="auto">
            <a:xfrm>
              <a:off x="7391400" y="76309"/>
              <a:ext cx="1651000" cy="990600"/>
            </a:xfrm>
            <a:prstGeom prst="rect">
              <a:avLst/>
            </a:prstGeom>
            <a:noFill/>
          </p:spPr>
        </p:pic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371600" y="76309"/>
            <a:ext cx="6019800" cy="99059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3600">
                <a:solidFill>
                  <a:srgbClr val="002D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8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DAC61-FDFE-4125-8EB5-218F64E85961}" type="datetimeFigureOut">
              <a:rPr lang="en-US" smtClean="0"/>
              <a:pPr>
                <a:defRPr/>
              </a:pPr>
              <a:t>11/10/16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B7331D-CE94-4B1B-B8F6-2B831C0843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35379" y="61069"/>
            <a:ext cx="9007021" cy="1106424"/>
            <a:chOff x="35379" y="61069"/>
            <a:chExt cx="9007021" cy="1106424"/>
          </a:xfrm>
        </p:grpSpPr>
        <p:pic>
          <p:nvPicPr>
            <p:cNvPr id="10" name="Picture 2" descr="UTA A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379" y="61069"/>
              <a:ext cx="1154776" cy="100584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cxnSp>
          <p:nvCxnSpPr>
            <p:cNvPr id="11" name="Straight Connector 10"/>
            <p:cNvCxnSpPr/>
            <p:nvPr userDrawn="1"/>
          </p:nvCxnSpPr>
          <p:spPr>
            <a:xfrm>
              <a:off x="1324320" y="1167493"/>
              <a:ext cx="6067080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1324320" y="1091293"/>
              <a:ext cx="6067080" cy="0"/>
            </a:xfrm>
            <a:prstGeom prst="line">
              <a:avLst/>
            </a:prstGeom>
            <a:ln w="254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2" descr="http://www.jsums.edu/styleguide/files/2012/12/JSUmanualPg11.jp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l="4439" t="56799" r="6786" b="3323"/>
            <a:stretch>
              <a:fillRect/>
            </a:stretch>
          </p:blipFill>
          <p:spPr bwMode="auto">
            <a:xfrm>
              <a:off x="7391400" y="76309"/>
              <a:ext cx="1651000" cy="990600"/>
            </a:xfrm>
            <a:prstGeom prst="rect">
              <a:avLst/>
            </a:prstGeom>
            <a:noFill/>
          </p:spPr>
        </p:pic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371600" y="76309"/>
            <a:ext cx="6019800" cy="99059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3600">
                <a:solidFill>
                  <a:srgbClr val="002D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094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DAC61-FDFE-4125-8EB5-218F64E85961}" type="datetimeFigureOut">
              <a:rPr lang="en-US" smtClean="0"/>
              <a:pPr>
                <a:defRPr/>
              </a:pPr>
              <a:t>11/10/16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B7331D-CE94-4B1B-B8F6-2B831C0843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35379" y="61069"/>
            <a:ext cx="9007021" cy="1106424"/>
            <a:chOff x="35379" y="61069"/>
            <a:chExt cx="9007021" cy="1106424"/>
          </a:xfrm>
        </p:grpSpPr>
        <p:pic>
          <p:nvPicPr>
            <p:cNvPr id="10" name="Picture 2" descr="UTA A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379" y="61069"/>
              <a:ext cx="1154776" cy="100584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cxnSp>
          <p:nvCxnSpPr>
            <p:cNvPr id="11" name="Straight Connector 10"/>
            <p:cNvCxnSpPr/>
            <p:nvPr userDrawn="1"/>
          </p:nvCxnSpPr>
          <p:spPr>
            <a:xfrm>
              <a:off x="1324320" y="1167493"/>
              <a:ext cx="6067080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1324320" y="1091293"/>
              <a:ext cx="6067080" cy="0"/>
            </a:xfrm>
            <a:prstGeom prst="line">
              <a:avLst/>
            </a:prstGeom>
            <a:ln w="254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2" descr="http://www.jsums.edu/styleguide/files/2012/12/JSUmanualPg11.jp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l="4439" t="56799" r="6786" b="3323"/>
            <a:stretch>
              <a:fillRect/>
            </a:stretch>
          </p:blipFill>
          <p:spPr bwMode="auto">
            <a:xfrm>
              <a:off x="7391400" y="76309"/>
              <a:ext cx="1651000" cy="990600"/>
            </a:xfrm>
            <a:prstGeom prst="rect">
              <a:avLst/>
            </a:prstGeom>
            <a:noFill/>
          </p:spPr>
        </p:pic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371600" y="76309"/>
            <a:ext cx="6019800" cy="99059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3600">
                <a:solidFill>
                  <a:srgbClr val="002D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179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DAC61-FDFE-4125-8EB5-218F64E85961}" type="datetimeFigureOut">
              <a:rPr lang="en-US" smtClean="0"/>
              <a:pPr>
                <a:defRPr/>
              </a:pPr>
              <a:t>11/10/16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B7331D-CE94-4B1B-B8F6-2B831C0843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35379" y="61069"/>
            <a:ext cx="9007021" cy="1106424"/>
            <a:chOff x="35379" y="61069"/>
            <a:chExt cx="9007021" cy="1106424"/>
          </a:xfrm>
        </p:grpSpPr>
        <p:pic>
          <p:nvPicPr>
            <p:cNvPr id="10" name="Picture 2" descr="UTA A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379" y="61069"/>
              <a:ext cx="1154776" cy="100584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cxnSp>
          <p:nvCxnSpPr>
            <p:cNvPr id="11" name="Straight Connector 10"/>
            <p:cNvCxnSpPr/>
            <p:nvPr userDrawn="1"/>
          </p:nvCxnSpPr>
          <p:spPr>
            <a:xfrm>
              <a:off x="1324320" y="1167493"/>
              <a:ext cx="6067080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1324320" y="1091293"/>
              <a:ext cx="6067080" cy="0"/>
            </a:xfrm>
            <a:prstGeom prst="line">
              <a:avLst/>
            </a:prstGeom>
            <a:ln w="254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2" descr="http://www.jsums.edu/styleguide/files/2012/12/JSUmanualPg11.jp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l="4439" t="56799" r="6786" b="3323"/>
            <a:stretch>
              <a:fillRect/>
            </a:stretch>
          </p:blipFill>
          <p:spPr bwMode="auto">
            <a:xfrm>
              <a:off x="7391400" y="76309"/>
              <a:ext cx="1651000" cy="990600"/>
            </a:xfrm>
            <a:prstGeom prst="rect">
              <a:avLst/>
            </a:prstGeom>
            <a:noFill/>
          </p:spPr>
        </p:pic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371600" y="76309"/>
            <a:ext cx="6019800" cy="99059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3600">
                <a:solidFill>
                  <a:srgbClr val="002D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298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DAC61-FDFE-4125-8EB5-218F64E85961}" type="datetimeFigureOut">
              <a:rPr lang="en-US" smtClean="0"/>
              <a:pPr>
                <a:defRPr/>
              </a:pPr>
              <a:t>11/10/16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B7331D-CE94-4B1B-B8F6-2B831C0843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35379" y="61069"/>
            <a:ext cx="9007021" cy="1106424"/>
            <a:chOff x="35379" y="61069"/>
            <a:chExt cx="9007021" cy="1106424"/>
          </a:xfrm>
        </p:grpSpPr>
        <p:pic>
          <p:nvPicPr>
            <p:cNvPr id="10" name="Picture 2" descr="UTA A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379" y="61069"/>
              <a:ext cx="1154776" cy="100584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cxnSp>
          <p:nvCxnSpPr>
            <p:cNvPr id="11" name="Straight Connector 10"/>
            <p:cNvCxnSpPr/>
            <p:nvPr userDrawn="1"/>
          </p:nvCxnSpPr>
          <p:spPr>
            <a:xfrm>
              <a:off x="1324320" y="1167493"/>
              <a:ext cx="6067080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1324320" y="1091293"/>
              <a:ext cx="6067080" cy="0"/>
            </a:xfrm>
            <a:prstGeom prst="line">
              <a:avLst/>
            </a:prstGeom>
            <a:ln w="254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2" descr="http://www.jsums.edu/styleguide/files/2012/12/JSUmanualPg11.jp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l="4439" t="56799" r="6786" b="3323"/>
            <a:stretch>
              <a:fillRect/>
            </a:stretch>
          </p:blipFill>
          <p:spPr bwMode="auto">
            <a:xfrm>
              <a:off x="7391400" y="76309"/>
              <a:ext cx="1651000" cy="990600"/>
            </a:xfrm>
            <a:prstGeom prst="rect">
              <a:avLst/>
            </a:prstGeom>
            <a:noFill/>
          </p:spPr>
        </p:pic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371600" y="76309"/>
            <a:ext cx="6019800" cy="99059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3600">
                <a:solidFill>
                  <a:srgbClr val="002D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364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aramond" pitchFamily="18" charset="0"/>
              </a:defRPr>
            </a:lvl1pPr>
          </a:lstStyle>
          <a:p>
            <a:fld id="{59E4AA5D-FFD0-46D0-BB13-65E2C54144FC}" type="datetimeFigureOut">
              <a:rPr lang="en-US" smtClean="0"/>
              <a:pPr/>
              <a:t>11/10/16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aramond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aramond" pitchFamily="18" charset="0"/>
              </a:defRPr>
            </a:lvl1pPr>
          </a:lstStyle>
          <a:p>
            <a:pPr>
              <a:defRPr/>
            </a:pPr>
            <a:fld id="{868EEDED-B803-4C2E-A70A-C384E68C6F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0" y="6857999"/>
            <a:ext cx="9144000" cy="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4620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51" r:id="rId3"/>
    <p:sldLayoutId id="2147484152" r:id="rId4"/>
    <p:sldLayoutId id="2147484154" r:id="rId5"/>
    <p:sldLayoutId id="2147484155" r:id="rId6"/>
    <p:sldLayoutId id="2147484156" r:id="rId7"/>
    <p:sldLayoutId id="2147484157" r:id="rId8"/>
    <p:sldLayoutId id="2147484158" r:id="rId9"/>
    <p:sldLayoutId id="2147484159" r:id="rId10"/>
    <p:sldLayoutId id="2147484160" r:id="rId11"/>
    <p:sldLayoutId id="2147484161" r:id="rId12"/>
    <p:sldLayoutId id="2147484162" r:id="rId13"/>
    <p:sldLayoutId id="2147484163" r:id="rId14"/>
    <p:sldLayoutId id="2147484164" r:id="rId15"/>
    <p:sldLayoutId id="2147484101" r:id="rId16"/>
    <p:sldLayoutId id="2147484061" r:id="rId17"/>
    <p:sldLayoutId id="2147484040" r:id="rId18"/>
    <p:sldLayoutId id="2147484167" r:id="rId19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latin typeface="Garamond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02D60"/>
          </a:solidFill>
          <a:latin typeface="Garamond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2D60"/>
          </a:solidFill>
          <a:latin typeface="Garamond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2D60"/>
          </a:solidFill>
          <a:latin typeface="Garamond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2D60"/>
          </a:solidFill>
          <a:latin typeface="Garamond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2D60"/>
          </a:solidFill>
          <a:latin typeface="Garamond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6" Type="http://schemas.openxmlformats.org/officeDocument/2006/relationships/image" Target="../media/image34.emf"/><Relationship Id="rId7" Type="http://schemas.openxmlformats.org/officeDocument/2006/relationships/image" Target="../media/image35.emf"/><Relationship Id="rId8" Type="http://schemas.openxmlformats.org/officeDocument/2006/relationships/image" Target="../media/image36.emf"/><Relationship Id="rId9" Type="http://schemas.openxmlformats.org/officeDocument/2006/relationships/image" Target="../media/image37.jpeg"/><Relationship Id="rId10" Type="http://schemas.openxmlformats.org/officeDocument/2006/relationships/chart" Target="../charts/chart5.xml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7" Type="http://schemas.openxmlformats.org/officeDocument/2006/relationships/image" Target="../media/image42.jpe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chart" Target="../charts/chart7.xml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gif"/><Relationship Id="rId3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Relationship Id="rId3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png"/><Relationship Id="rId6" Type="http://schemas.openxmlformats.org/officeDocument/2006/relationships/image" Target="../media/image62.jpeg"/><Relationship Id="rId7" Type="http://schemas.openxmlformats.org/officeDocument/2006/relationships/image" Target="../media/image63.jpeg"/><Relationship Id="rId8" Type="http://schemas.openxmlformats.org/officeDocument/2006/relationships/image" Target="../media/image64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5.png"/><Relationship Id="rId3" Type="http://schemas.openxmlformats.org/officeDocument/2006/relationships/chart" Target="../charts/char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chart" Target="../charts/chart9.xml"/><Relationship Id="rId3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4" Type="http://schemas.openxmlformats.org/officeDocument/2006/relationships/chart" Target="../charts/chart12.xml"/><Relationship Id="rId5" Type="http://schemas.openxmlformats.org/officeDocument/2006/relationships/chart" Target="../charts/chart13.xml"/><Relationship Id="rId1" Type="http://schemas.openxmlformats.org/officeDocument/2006/relationships/slideLayout" Target="../slideLayouts/slideLayout11.xml"/><Relationship Id="rId2" Type="http://schemas.openxmlformats.org/officeDocument/2006/relationships/chart" Target="../charts/char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jpeg"/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5" Type="http://schemas.openxmlformats.org/officeDocument/2006/relationships/image" Target="../media/image73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jpeg"/><Relationship Id="rId5" Type="http://schemas.openxmlformats.org/officeDocument/2006/relationships/image" Target="../media/image77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jpeg"/><Relationship Id="rId5" Type="http://schemas.openxmlformats.org/officeDocument/2006/relationships/image" Target="../media/image81.png"/><Relationship Id="rId6" Type="http://schemas.openxmlformats.org/officeDocument/2006/relationships/chart" Target="../charts/chart15.xml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5" Type="http://schemas.openxmlformats.org/officeDocument/2006/relationships/image" Target="../media/image84.jpeg"/><Relationship Id="rId6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chart" Target="../charts/chart1.xml"/><Relationship Id="rId5" Type="http://schemas.openxmlformats.org/officeDocument/2006/relationships/chart" Target="../charts/chart2.xml"/><Relationship Id="rId6" Type="http://schemas.openxmlformats.org/officeDocument/2006/relationships/chart" Target="../charts/chart3.xml"/><Relationship Id="rId7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tiff"/><Relationship Id="rId6" Type="http://schemas.openxmlformats.org/officeDocument/2006/relationships/image" Target="../media/image20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6" Type="http://schemas.openxmlformats.org/officeDocument/2006/relationships/image" Target="../media/image25.jpg"/><Relationship Id="rId7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434084" y="4495800"/>
            <a:ext cx="6275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Dr</a:t>
            </a:r>
            <a:r>
              <a:rPr lang="en-US" smtClean="0"/>
              <a:t>. Sadik </a:t>
            </a:r>
            <a:r>
              <a:rPr lang="en-US" dirty="0" smtClean="0"/>
              <a:t>Khan, P.E. (JSU)</a:t>
            </a:r>
          </a:p>
          <a:p>
            <a:pPr algn="ctr"/>
            <a:r>
              <a:rPr lang="en-US" dirty="0" smtClean="0"/>
              <a:t>Dr. Sahadat Hossain, P.E. (UTA)</a:t>
            </a:r>
          </a:p>
          <a:p>
            <a:pPr algn="ctr"/>
            <a:r>
              <a:rPr lang="en-US" dirty="0" smtClean="0"/>
              <a:t>Asif Ahmed, (UTA)</a:t>
            </a:r>
          </a:p>
          <a:p>
            <a:pPr algn="ctr"/>
            <a:r>
              <a:rPr lang="en-US" dirty="0" smtClean="0"/>
              <a:t>Mohammad Faysal (UTA)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2743200"/>
            <a:ext cx="9144000" cy="1406235"/>
            <a:chOff x="0" y="2651760"/>
            <a:chExt cx="9144000" cy="2107275"/>
          </a:xfrm>
        </p:grpSpPr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0" y="2743201"/>
              <a:ext cx="9144000" cy="1905000"/>
            </a:xfrm>
            <a:prstGeom prst="rect">
              <a:avLst/>
            </a:prstGeom>
            <a:solidFill>
              <a:srgbClr val="002D6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algn="ctr">
                <a:lnSpc>
                  <a:spcPct val="95000"/>
                </a:lnSpc>
              </a:pPr>
              <a:r>
                <a:rPr lang="en-US" sz="2400" b="1" dirty="0">
                  <a:solidFill>
                    <a:schemeClr val="bg1"/>
                  </a:solidFill>
                  <a:cs typeface="Times New Roman" pitchFamily="18" charset="0"/>
                </a:rPr>
                <a:t>EXPANSIVE CLAY PROBLEMS IN TRANSPORTATION GEOTECHNICS: SITE INVESTIGATION, PERFORMANCE MONITORING AND SUSTAINABLE SOLUTIONS</a:t>
              </a:r>
              <a:endParaRPr lang="en-US" sz="2400" b="1" dirty="0" smtClean="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0" y="2651760"/>
              <a:ext cx="9144000" cy="2107275"/>
              <a:chOff x="0" y="2651760"/>
              <a:chExt cx="9144000" cy="2107275"/>
            </a:xfrm>
          </p:grpSpPr>
          <p:sp>
            <p:nvSpPr>
              <p:cNvPr id="13" name="Rectangle 12"/>
              <p:cNvSpPr/>
              <p:nvPr/>
            </p:nvSpPr>
            <p:spPr>
              <a:xfrm flipV="1">
                <a:off x="0" y="2651760"/>
                <a:ext cx="9144000" cy="91440"/>
              </a:xfrm>
              <a:prstGeom prst="rect">
                <a:avLst/>
              </a:prstGeom>
              <a:gradFill flip="none" rotWithShape="1">
                <a:gsLst>
                  <a:gs pos="50000">
                    <a:srgbClr val="FF6600"/>
                  </a:gs>
                  <a:gs pos="10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 flipV="1">
                <a:off x="0" y="4667595"/>
                <a:ext cx="9144000" cy="91440"/>
              </a:xfrm>
              <a:prstGeom prst="rect">
                <a:avLst/>
              </a:prstGeom>
              <a:gradFill flip="none" rotWithShape="1">
                <a:gsLst>
                  <a:gs pos="46000">
                    <a:srgbClr val="FF6600"/>
                  </a:gs>
                  <a:gs pos="10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2235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Field </a:t>
            </a:r>
            <a:r>
              <a:rPr lang="en-US" smtClean="0"/>
              <a:t>Instrumentation: SH 342</a:t>
            </a:r>
            <a:endParaRPr lang="en-US" dirty="0"/>
          </a:p>
        </p:txBody>
      </p:sp>
      <p:pic>
        <p:nvPicPr>
          <p:cNvPr id="9" name="Picture 8" descr="C:\Users\ASIF\Desktop\pic 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55093"/>
            <a:ext cx="7848600" cy="3793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:\Users\ASIF\Desktop\pic 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048583"/>
            <a:ext cx="7848600" cy="174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179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Moisture Variation</a:t>
            </a:r>
            <a:endParaRPr lang="en-US" dirty="0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9654071"/>
              </p:ext>
            </p:extLst>
          </p:nvPr>
        </p:nvGraphicFramePr>
        <p:xfrm>
          <a:off x="533400" y="1268016"/>
          <a:ext cx="7924800" cy="5239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5036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Maximum Moisture Variation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2325785" y="2257956"/>
            <a:ext cx="6741988" cy="4232513"/>
            <a:chOff x="457200" y="1262062"/>
            <a:chExt cx="8671034" cy="5443538"/>
          </a:xfrm>
        </p:grpSpPr>
        <p:pic>
          <p:nvPicPr>
            <p:cNvPr id="19" name="Picture 18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67627" y="1264920"/>
              <a:ext cx="2697480" cy="2697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9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00400" y="1264920"/>
              <a:ext cx="2697480" cy="2697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0"/>
            <p:cNvPicPr/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03135" y="1262062"/>
              <a:ext cx="2697480" cy="2697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1"/>
            <p:cNvPicPr/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7200" y="4008120"/>
              <a:ext cx="2697480" cy="2697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2"/>
            <p:cNvPicPr/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200400" y="4008120"/>
              <a:ext cx="2697480" cy="2697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23"/>
            <p:cNvPicPr/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13120" y="4008120"/>
              <a:ext cx="2697480" cy="2697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24"/>
            <p:cNvPicPr/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747234" y="2438400"/>
              <a:ext cx="381000" cy="2800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Group 28"/>
          <p:cNvGrpSpPr/>
          <p:nvPr/>
        </p:nvGrpSpPr>
        <p:grpSpPr>
          <a:xfrm>
            <a:off x="87998" y="1292626"/>
            <a:ext cx="2321805" cy="2816263"/>
            <a:chOff x="322659" y="1298537"/>
            <a:chExt cx="3737872" cy="4533900"/>
          </a:xfrm>
        </p:grpSpPr>
        <p:pic>
          <p:nvPicPr>
            <p:cNvPr id="26" name="Picture 2" descr="C:\Users\asif\Google Drive\Pavement\SH 342\Proposed drawing for SH342 Model (1)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46" t="16666" r="45932" b="15805"/>
            <a:stretch/>
          </p:blipFill>
          <p:spPr bwMode="auto">
            <a:xfrm>
              <a:off x="322659" y="1298537"/>
              <a:ext cx="3737872" cy="4533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/>
            <p:cNvSpPr/>
            <p:nvPr/>
          </p:nvSpPr>
          <p:spPr>
            <a:xfrm>
              <a:off x="2191595" y="2438400"/>
              <a:ext cx="1690019" cy="1600200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3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029645" y="3881662"/>
            <a:ext cx="904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June, 13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865058" y="3830066"/>
            <a:ext cx="1347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August, 13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966783" y="3820215"/>
            <a:ext cx="1491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September, 13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573763" y="5864279"/>
            <a:ext cx="1715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October, 13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564451" y="5864279"/>
            <a:ext cx="1715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January, 14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873434" y="5864279"/>
            <a:ext cx="1677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April, 14</a:t>
            </a:r>
            <a:endParaRPr lang="en-US" dirty="0"/>
          </a:p>
        </p:txBody>
      </p:sp>
      <p:graphicFrame>
        <p:nvGraphicFramePr>
          <p:cNvPr id="35" name="Chart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495709"/>
              </p:ext>
            </p:extLst>
          </p:nvPr>
        </p:nvGraphicFramePr>
        <p:xfrm>
          <a:off x="2309949" y="1239455"/>
          <a:ext cx="6326507" cy="2113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411618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/>
          <p:cNvSpPr>
            <a:spLocks noChangeArrowheads="1"/>
          </p:cNvSpPr>
          <p:nvPr/>
        </p:nvSpPr>
        <p:spPr bwMode="auto">
          <a:xfrm>
            <a:off x="838200" y="1371600"/>
            <a:ext cx="80010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457200" lvl="0" indent="-457200">
              <a:buFont typeface="Arial" pitchFamily="34" charset="0"/>
              <a:buChar char="•"/>
            </a:pPr>
            <a:endParaRPr lang="en-US" sz="2800" dirty="0" smtClean="0"/>
          </a:p>
          <a:p>
            <a:pPr marL="690563" lvl="1" indent="-233363">
              <a:spcBef>
                <a:spcPct val="20000"/>
              </a:spcBef>
              <a:buClr>
                <a:schemeClr val="tx2"/>
              </a:buClr>
              <a:defRPr/>
            </a:pPr>
            <a:endParaRPr lang="en-US" sz="2400" dirty="0"/>
          </a:p>
        </p:txBody>
      </p:sp>
      <p:pic>
        <p:nvPicPr>
          <p:cNvPr id="14" name="Picture 13" descr="C:\Users\asif\OneDrive\Pavement\SH 342\survey points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1"/>
          <a:stretch/>
        </p:blipFill>
        <p:spPr bwMode="auto">
          <a:xfrm>
            <a:off x="130284" y="1260610"/>
            <a:ext cx="4147233" cy="178626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3581400" y="1752600"/>
            <a:ext cx="0" cy="10114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3" descr="C:\Users\asif\OneDrive\Pavement\1 SH 342\Images Kaufman and 342\Resistivity\1 October 2015 342\DSC_0340 -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630" y="1260610"/>
            <a:ext cx="2375742" cy="191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sif\OneDrive\Pavement\1 SH 342\Images Kaufman and 342\Resistivity\1 October 2015 342\IMG_2281 - Cop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422" y="1261366"/>
            <a:ext cx="2402115" cy="190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1371600" y="76309"/>
            <a:ext cx="6019800" cy="9905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bg1"/>
                </a:solidFill>
                <a:latin typeface="Garamond" pitchFamily="18" charset="0"/>
                <a:ea typeface="+mj-ea"/>
                <a:cs typeface="Times New Roman" pitchFamily="18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srgbClr val="002D60"/>
                </a:solidFill>
              </a:rPr>
              <a:t>Electrical Resistivity Imaging</a:t>
            </a:r>
            <a:endParaRPr lang="en-US" dirty="0">
              <a:solidFill>
                <a:srgbClr val="002D6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7424" r="5833"/>
          <a:stretch/>
        </p:blipFill>
        <p:spPr>
          <a:xfrm>
            <a:off x="381000" y="3361584"/>
            <a:ext cx="8237119" cy="12954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67424" r="5000"/>
          <a:stretch/>
        </p:blipFill>
        <p:spPr>
          <a:xfrm>
            <a:off x="495300" y="5213457"/>
            <a:ext cx="8305800" cy="128223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920158" y="4529418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Dry Period</a:t>
            </a:r>
            <a:endParaRPr lang="en-US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2958258" y="6425633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Wet Period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147256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Slab Impulse Response </a:t>
            </a:r>
            <a:r>
              <a:rPr lang="en-US" dirty="0" smtClean="0"/>
              <a:t>(SIR</a:t>
            </a:r>
            <a:r>
              <a:rPr lang="en-US" dirty="0"/>
              <a:t>)</a:t>
            </a:r>
          </a:p>
        </p:txBody>
      </p:sp>
      <p:sp>
        <p:nvSpPr>
          <p:cNvPr id="3" name="Content Placeholder 5"/>
          <p:cNvSpPr txBox="1">
            <a:spLocks/>
          </p:cNvSpPr>
          <p:nvPr/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2D60"/>
                </a:solidFill>
                <a:latin typeface="Garamond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2D60"/>
                </a:solidFill>
                <a:latin typeface="Garamond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2D60"/>
                </a:solidFill>
                <a:latin typeface="Garamond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2D60"/>
                </a:solidFill>
                <a:latin typeface="Garamond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2D60"/>
                </a:solidFill>
                <a:latin typeface="Garamond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smtClean="0"/>
              <a:t>The </a:t>
            </a:r>
            <a:r>
              <a:rPr lang="en-US" sz="2000" b="1" smtClean="0"/>
              <a:t>Slab Impulse Response (Slab IR) </a:t>
            </a:r>
            <a:r>
              <a:rPr lang="en-US" sz="2000" smtClean="0"/>
              <a:t>method is used to identify and map subgrade voids.</a:t>
            </a:r>
          </a:p>
          <a:p>
            <a:pPr fontAlgn="auto">
              <a:spcAft>
                <a:spcPts val="0"/>
              </a:spcAft>
            </a:pPr>
            <a:r>
              <a:rPr lang="en-US" sz="2000" smtClean="0"/>
              <a:t>Look for low-stiffness areas associated with hidden damage </a:t>
            </a:r>
          </a:p>
          <a:p>
            <a:pPr lvl="1" fontAlgn="auto">
              <a:spcAft>
                <a:spcPts val="0"/>
              </a:spcAft>
            </a:pPr>
            <a:r>
              <a:rPr lang="en-US" sz="2000" smtClean="0"/>
              <a:t>Honeycomb, </a:t>
            </a:r>
          </a:p>
          <a:p>
            <a:pPr lvl="1" fontAlgn="auto">
              <a:spcAft>
                <a:spcPts val="0"/>
              </a:spcAft>
            </a:pPr>
            <a:r>
              <a:rPr lang="en-US" sz="2000" smtClean="0"/>
              <a:t>Void</a:t>
            </a:r>
          </a:p>
          <a:p>
            <a:pPr lvl="1" fontAlgn="auto">
              <a:spcAft>
                <a:spcPts val="0"/>
              </a:spcAft>
            </a:pPr>
            <a:r>
              <a:rPr lang="en-US" sz="2000" smtClean="0"/>
              <a:t>cracking.</a:t>
            </a:r>
          </a:p>
          <a:p>
            <a:pPr fontAlgn="auto">
              <a:spcAft>
                <a:spcPts val="0"/>
              </a:spcAft>
            </a:pPr>
            <a:endParaRPr lang="en-US" sz="2000" smtClean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371600"/>
            <a:ext cx="451485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02836" y="44958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Test Methodology for Slab IR</a:t>
            </a:r>
            <a:endParaRPr lang="en-US" dirty="0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4285785" y="4970836"/>
            <a:ext cx="4756460" cy="169612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002D60"/>
                </a:solidFill>
                <a:latin typeface="Garamond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2D60"/>
                </a:solidFill>
                <a:latin typeface="Garamond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2D60"/>
                </a:solidFill>
                <a:latin typeface="Garamond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2D60"/>
                </a:solidFill>
                <a:latin typeface="Garamond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2D60"/>
                </a:solidFill>
                <a:latin typeface="Garamond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2000" smtClean="0"/>
              <a:t>Surface is impacted with an impulse hammer and the response of the slab is monitored by a geophone placed next to the impact point. The hammer input and the receiver output are recorded.</a:t>
            </a:r>
          </a:p>
          <a:p>
            <a:pPr fontAlgn="auto">
              <a:spcAft>
                <a:spcPts val="0"/>
              </a:spcAft>
            </a:pPr>
            <a:endParaRPr lang="en-US" sz="2000" smtClean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03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SIR Results</a:t>
            </a:r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1251346" y="1107294"/>
            <a:ext cx="6781008" cy="4696606"/>
            <a:chOff x="3250213" y="2045868"/>
            <a:chExt cx="5198251" cy="356926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19"/>
            <a:stretch/>
          </p:blipFill>
          <p:spPr>
            <a:xfrm>
              <a:off x="3250213" y="2272034"/>
              <a:ext cx="5198251" cy="334309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6555176" y="2045868"/>
              <a:ext cx="1066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Void Index</a:t>
              </a:r>
              <a:endParaRPr lang="en-US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121419" y="2073913"/>
              <a:ext cx="1199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Flexibility</a:t>
              </a:r>
              <a:endParaRPr lang="en-US" b="1" dirty="0"/>
            </a:p>
          </p:txBody>
        </p:sp>
        <p:sp>
          <p:nvSpPr>
            <p:cNvPr id="39" name="Oval 38"/>
            <p:cNvSpPr/>
            <p:nvPr/>
          </p:nvSpPr>
          <p:spPr>
            <a:xfrm>
              <a:off x="6905661" y="4739019"/>
              <a:ext cx="609600" cy="609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4452267" y="4739019"/>
              <a:ext cx="609600" cy="609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Title 3"/>
          <p:cNvSpPr>
            <a:spLocks noGrp="1"/>
          </p:cNvSpPr>
          <p:nvPr>
            <p:ph idx="1"/>
          </p:nvPr>
        </p:nvSpPr>
        <p:spPr>
          <a:xfrm>
            <a:off x="381000" y="5791199"/>
            <a:ext cx="8534400" cy="838201"/>
          </a:xfrm>
        </p:spPr>
        <p:txBody>
          <a:bodyPr>
            <a:normAutofit lnSpcReduction="10000"/>
          </a:bodyPr>
          <a:lstStyle/>
          <a:p>
            <a:pPr lvl="1">
              <a:buFont typeface="Courier New" panose="02070309020205020404" pitchFamily="49" charset="0"/>
              <a:buChar char="o"/>
            </a:pPr>
            <a:r>
              <a:rPr lang="en-US" sz="1600" b="1" smtClean="0">
                <a:latin typeface="Garamond" pitchFamily="18" charset="0"/>
              </a:rPr>
              <a:t>Flexibility</a:t>
            </a:r>
            <a:r>
              <a:rPr lang="en-US" sz="1600" b="1" dirty="0" smtClean="0">
                <a:latin typeface="Garamond" pitchFamily="18" charset="0"/>
              </a:rPr>
              <a:t>:</a:t>
            </a:r>
            <a:r>
              <a:rPr lang="en-US" sz="1600" dirty="0" smtClean="0">
                <a:latin typeface="Garamond" pitchFamily="18" charset="0"/>
              </a:rPr>
              <a:t> Higher </a:t>
            </a:r>
            <a:r>
              <a:rPr lang="en-US" sz="1600" dirty="0">
                <a:latin typeface="Garamond" pitchFamily="18" charset="0"/>
              </a:rPr>
              <a:t>values of flexibility indicates less stiffness and poor support </a:t>
            </a:r>
            <a:r>
              <a:rPr lang="en-US" sz="1600" dirty="0" smtClean="0">
                <a:latin typeface="Garamond" pitchFamily="18" charset="0"/>
              </a:rPr>
              <a:t>condition.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b="1" dirty="0" smtClean="0">
                <a:latin typeface="Garamond" pitchFamily="18" charset="0"/>
              </a:rPr>
              <a:t>Void Index Ratio:</a:t>
            </a:r>
            <a:r>
              <a:rPr lang="en-US" sz="1600" dirty="0" smtClean="0">
                <a:latin typeface="Garamond" pitchFamily="18" charset="0"/>
              </a:rPr>
              <a:t> Peak </a:t>
            </a:r>
            <a:r>
              <a:rPr lang="en-US" sz="1600" dirty="0">
                <a:latin typeface="Garamond" pitchFamily="18" charset="0"/>
              </a:rPr>
              <a:t>to mean ratio greater then 4 indicates poor support condition and voids in the pavement section.</a:t>
            </a:r>
            <a:endParaRPr lang="en-US" sz="1600" dirty="0" smtClean="0">
              <a:latin typeface="Garamond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43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/>
          <p:cNvSpPr>
            <a:spLocks noChangeArrowheads="1"/>
          </p:cNvSpPr>
          <p:nvPr/>
        </p:nvSpPr>
        <p:spPr bwMode="auto">
          <a:xfrm>
            <a:off x="838200" y="1371600"/>
            <a:ext cx="80010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457200" lvl="0" indent="-457200">
              <a:buFont typeface="Arial" pitchFamily="34" charset="0"/>
              <a:buChar char="•"/>
            </a:pPr>
            <a:endParaRPr lang="en-US" sz="2800" dirty="0" smtClean="0"/>
          </a:p>
          <a:p>
            <a:pPr marL="690563" lvl="1" indent="-233363">
              <a:spcBef>
                <a:spcPct val="20000"/>
              </a:spcBef>
              <a:buClr>
                <a:schemeClr val="tx2"/>
              </a:buClr>
              <a:defRPr/>
            </a:pPr>
            <a:endParaRPr lang="en-US" sz="2400" dirty="0"/>
          </a:p>
        </p:txBody>
      </p:sp>
      <p:sp>
        <p:nvSpPr>
          <p:cNvPr id="2" name="Down Arrow 1"/>
          <p:cNvSpPr/>
          <p:nvPr/>
        </p:nvSpPr>
        <p:spPr>
          <a:xfrm flipV="1">
            <a:off x="3581400" y="5486400"/>
            <a:ext cx="266700" cy="762000"/>
          </a:xfrm>
          <a:prstGeom prst="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 flipV="1">
            <a:off x="3608119" y="4495800"/>
            <a:ext cx="266700" cy="762000"/>
          </a:xfrm>
          <a:prstGeom prst="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/>
          <p:cNvSpPr/>
          <p:nvPr/>
        </p:nvSpPr>
        <p:spPr>
          <a:xfrm flipV="1">
            <a:off x="3620489" y="4876800"/>
            <a:ext cx="266700" cy="762000"/>
          </a:xfrm>
          <a:prstGeom prst="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Chart 14"/>
          <p:cNvGraphicFramePr>
            <a:graphicFrameLocks/>
          </p:cNvGraphicFramePr>
          <p:nvPr>
            <p:extLst/>
          </p:nvPr>
        </p:nvGraphicFramePr>
        <p:xfrm>
          <a:off x="609600" y="1537112"/>
          <a:ext cx="7878537" cy="4727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6" name="Picture 25" descr="C:\Users\exk5856\Desktop\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1" t="6753" r="18009" b="8784"/>
          <a:stretch/>
        </p:blipFill>
        <p:spPr bwMode="auto">
          <a:xfrm rot="16200000">
            <a:off x="5691867" y="1394730"/>
            <a:ext cx="1981201" cy="406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1371600" y="76309"/>
            <a:ext cx="6019800" cy="9905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bg1"/>
                </a:solidFill>
                <a:latin typeface="Garamond" pitchFamily="18" charset="0"/>
                <a:ea typeface="+mj-ea"/>
                <a:cs typeface="Times New Roman" pitchFamily="18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dirty="0" smtClean="0">
                <a:solidFill>
                  <a:srgbClr val="002D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Horizontal Inclinometer Profile</a:t>
            </a:r>
            <a:endParaRPr lang="en-US" sz="3600" dirty="0">
              <a:solidFill>
                <a:srgbClr val="002D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78233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6" grpId="0" animBg="1"/>
      <p:bldP spid="16" grpId="1" animBg="1"/>
      <p:bldP spid="25" grpId="0" animBg="1"/>
      <p:bldP spid="2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2743200"/>
            <a:ext cx="9144000" cy="1406235"/>
            <a:chOff x="0" y="2651760"/>
            <a:chExt cx="9144000" cy="2107275"/>
          </a:xfrm>
        </p:grpSpPr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0" y="2743201"/>
              <a:ext cx="9144000" cy="1905000"/>
            </a:xfrm>
            <a:prstGeom prst="rect">
              <a:avLst/>
            </a:prstGeom>
            <a:solidFill>
              <a:srgbClr val="002D6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algn="ctr">
                <a:lnSpc>
                  <a:spcPct val="95000"/>
                </a:lnSpc>
              </a:pPr>
              <a:r>
                <a:rPr lang="en-US" sz="2400" b="1" dirty="0" smtClean="0">
                  <a:solidFill>
                    <a:schemeClr val="bg1"/>
                  </a:solidFill>
                  <a:cs typeface="Times New Roman" pitchFamily="18" charset="0"/>
                </a:rPr>
                <a:t>SUSTAINABLE STABILIZATION OF THE HIGHWAY SLOPES FAILURE OVER EXPANSIVE SOIL</a:t>
              </a:r>
              <a:endParaRPr lang="en-US" sz="2400" b="1" dirty="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0" y="2651760"/>
              <a:ext cx="9144000" cy="2107275"/>
              <a:chOff x="0" y="2651760"/>
              <a:chExt cx="9144000" cy="2107275"/>
            </a:xfrm>
          </p:grpSpPr>
          <p:sp>
            <p:nvSpPr>
              <p:cNvPr id="13" name="Rectangle 12"/>
              <p:cNvSpPr/>
              <p:nvPr/>
            </p:nvSpPr>
            <p:spPr>
              <a:xfrm flipV="1">
                <a:off x="0" y="2651760"/>
                <a:ext cx="9144000" cy="91440"/>
              </a:xfrm>
              <a:prstGeom prst="rect">
                <a:avLst/>
              </a:prstGeom>
              <a:gradFill flip="none" rotWithShape="1">
                <a:gsLst>
                  <a:gs pos="50000">
                    <a:srgbClr val="FF6600"/>
                  </a:gs>
                  <a:gs pos="10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 flipV="1">
                <a:off x="0" y="4667595"/>
                <a:ext cx="9144000" cy="91440"/>
              </a:xfrm>
              <a:prstGeom prst="rect">
                <a:avLst/>
              </a:prstGeom>
              <a:gradFill flip="none" rotWithShape="1">
                <a:gsLst>
                  <a:gs pos="46000">
                    <a:srgbClr val="FF6600"/>
                  </a:gs>
                  <a:gs pos="10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352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24320" y="0"/>
            <a:ext cx="6067080" cy="1091292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Slope Movement Investigation</a:t>
            </a:r>
            <a:endParaRPr lang="en-US" dirty="0"/>
          </a:p>
        </p:txBody>
      </p:sp>
      <p:pic>
        <p:nvPicPr>
          <p:cNvPr id="10" name="Picture 5" descr="C:\Users\sadik_ce\Laptop\study &amp; research\Research Project\TxDOT\Slope\SLOPE 67 and 287 from Jubair\Slope Hwy 287\Picture\DSCN09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7475" y="1219200"/>
            <a:ext cx="3971925" cy="2978944"/>
          </a:xfrm>
          <a:prstGeom prst="rect">
            <a:avLst/>
          </a:prstGeom>
          <a:noFill/>
        </p:spPr>
      </p:pic>
      <p:pic>
        <p:nvPicPr>
          <p:cNvPr id="11" name="Picture 10" descr="C:\Users\msk0977\Desktop\expansive clay_texa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1796981" cy="17410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traight Connector 11"/>
          <p:cNvCxnSpPr/>
          <p:nvPr/>
        </p:nvCxnSpPr>
        <p:spPr>
          <a:xfrm>
            <a:off x="1752600" y="2391831"/>
            <a:ext cx="914400" cy="1799169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752600" y="1219201"/>
            <a:ext cx="914400" cy="1142999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4267200"/>
            <a:ext cx="5363496" cy="857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4"/>
          <p:cNvPicPr>
            <a:picLocks noChangeAspect="1" noChangeArrowheads="1"/>
          </p:cNvPicPr>
          <p:nvPr/>
        </p:nvPicPr>
        <p:blipFill>
          <a:blip r:embed="rId5" cstate="print"/>
          <a:srcRect t="6757"/>
          <a:stretch>
            <a:fillRect/>
          </a:stretch>
        </p:blipFill>
        <p:spPr bwMode="auto">
          <a:xfrm>
            <a:off x="3621838" y="5542456"/>
            <a:ext cx="5325518" cy="801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120806" y="5168706"/>
            <a:ext cx="2499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Resistivity Profile: RI-1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120806" y="6396375"/>
            <a:ext cx="2499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Resistivity Profile: RI-2</a:t>
            </a:r>
            <a:endParaRPr lang="en-US" dirty="0"/>
          </a:p>
        </p:txBody>
      </p:sp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3793447333"/>
              </p:ext>
            </p:extLst>
          </p:nvPr>
        </p:nvGraphicFramePr>
        <p:xfrm>
          <a:off x="6629400" y="1219200"/>
          <a:ext cx="2514600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152417" y="4139411"/>
            <a:ext cx="3330656" cy="2489871"/>
            <a:chOff x="2538" y="7686"/>
            <a:chExt cx="8010" cy="5989"/>
          </a:xfrm>
        </p:grpSpPr>
        <p:grpSp>
          <p:nvGrpSpPr>
            <p:cNvPr id="20" name="Group 17"/>
            <p:cNvGrpSpPr>
              <a:grpSpLocks/>
            </p:cNvGrpSpPr>
            <p:nvPr/>
          </p:nvGrpSpPr>
          <p:grpSpPr bwMode="auto">
            <a:xfrm>
              <a:off x="3273" y="7686"/>
              <a:ext cx="7275" cy="5199"/>
              <a:chOff x="3273" y="7686"/>
              <a:chExt cx="7275" cy="5199"/>
            </a:xfrm>
          </p:grpSpPr>
          <p:sp>
            <p:nvSpPr>
              <p:cNvPr id="36" name="AutoShape 23"/>
              <p:cNvSpPr>
                <a:spLocks noChangeShapeType="1"/>
              </p:cNvSpPr>
              <p:nvPr/>
            </p:nvSpPr>
            <p:spPr bwMode="auto">
              <a:xfrm>
                <a:off x="3273" y="7686"/>
                <a:ext cx="0" cy="5199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arrow" w="med" len="med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AutoShape 22"/>
              <p:cNvSpPr>
                <a:spLocks noChangeShapeType="1"/>
              </p:cNvSpPr>
              <p:nvPr/>
            </p:nvSpPr>
            <p:spPr bwMode="auto">
              <a:xfrm>
                <a:off x="3273" y="12885"/>
                <a:ext cx="7013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arrow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21"/>
              <p:cNvSpPr>
                <a:spLocks/>
              </p:cNvSpPr>
              <p:nvPr/>
            </p:nvSpPr>
            <p:spPr bwMode="auto">
              <a:xfrm>
                <a:off x="3273" y="9248"/>
                <a:ext cx="7275" cy="3637"/>
              </a:xfrm>
              <a:custGeom>
                <a:avLst/>
                <a:gdLst/>
                <a:ahLst/>
                <a:cxnLst>
                  <a:cxn ang="0">
                    <a:pos x="0" y="3637"/>
                  </a:cxn>
                  <a:cxn ang="0">
                    <a:pos x="262" y="982"/>
                  </a:cxn>
                  <a:cxn ang="0">
                    <a:pos x="411" y="140"/>
                  </a:cxn>
                  <a:cxn ang="0">
                    <a:pos x="729" y="140"/>
                  </a:cxn>
                  <a:cxn ang="0">
                    <a:pos x="841" y="645"/>
                  </a:cxn>
                  <a:cxn ang="0">
                    <a:pos x="972" y="1580"/>
                  </a:cxn>
                  <a:cxn ang="0">
                    <a:pos x="1328" y="2178"/>
                  </a:cxn>
                  <a:cxn ang="0">
                    <a:pos x="1963" y="2440"/>
                  </a:cxn>
                  <a:cxn ang="0">
                    <a:pos x="3273" y="2646"/>
                  </a:cxn>
                  <a:cxn ang="0">
                    <a:pos x="7013" y="2777"/>
                  </a:cxn>
                  <a:cxn ang="0">
                    <a:pos x="7293" y="2796"/>
                  </a:cxn>
                </a:cxnLst>
                <a:rect l="0" t="0" r="r" b="b"/>
                <a:pathLst>
                  <a:path w="7683" h="3637">
                    <a:moveTo>
                      <a:pt x="0" y="3637"/>
                    </a:moveTo>
                    <a:cubicBezTo>
                      <a:pt x="97" y="2601"/>
                      <a:pt x="194" y="1565"/>
                      <a:pt x="262" y="982"/>
                    </a:cubicBezTo>
                    <a:cubicBezTo>
                      <a:pt x="330" y="399"/>
                      <a:pt x="333" y="280"/>
                      <a:pt x="411" y="140"/>
                    </a:cubicBezTo>
                    <a:cubicBezTo>
                      <a:pt x="489" y="0"/>
                      <a:pt x="657" y="56"/>
                      <a:pt x="729" y="140"/>
                    </a:cubicBezTo>
                    <a:cubicBezTo>
                      <a:pt x="801" y="224"/>
                      <a:pt x="801" y="405"/>
                      <a:pt x="841" y="645"/>
                    </a:cubicBezTo>
                    <a:cubicBezTo>
                      <a:pt x="881" y="885"/>
                      <a:pt x="891" y="1325"/>
                      <a:pt x="972" y="1580"/>
                    </a:cubicBezTo>
                    <a:cubicBezTo>
                      <a:pt x="1053" y="1835"/>
                      <a:pt x="1163" y="2035"/>
                      <a:pt x="1328" y="2178"/>
                    </a:cubicBezTo>
                    <a:cubicBezTo>
                      <a:pt x="1493" y="2321"/>
                      <a:pt x="1639" y="2362"/>
                      <a:pt x="1963" y="2440"/>
                    </a:cubicBezTo>
                    <a:cubicBezTo>
                      <a:pt x="2287" y="2518"/>
                      <a:pt x="2431" y="2590"/>
                      <a:pt x="3273" y="2646"/>
                    </a:cubicBezTo>
                    <a:cubicBezTo>
                      <a:pt x="4115" y="2702"/>
                      <a:pt x="6343" y="2752"/>
                      <a:pt x="7013" y="2777"/>
                    </a:cubicBezTo>
                    <a:cubicBezTo>
                      <a:pt x="7683" y="2802"/>
                      <a:pt x="7488" y="2799"/>
                      <a:pt x="7293" y="2796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20"/>
              <p:cNvSpPr>
                <a:spLocks/>
              </p:cNvSpPr>
              <p:nvPr/>
            </p:nvSpPr>
            <p:spPr bwMode="auto">
              <a:xfrm>
                <a:off x="3273" y="10968"/>
                <a:ext cx="2730" cy="1917"/>
              </a:xfrm>
              <a:custGeom>
                <a:avLst/>
                <a:gdLst/>
                <a:ahLst/>
                <a:cxnLst>
                  <a:cxn ang="0">
                    <a:pos x="0" y="1917"/>
                  </a:cxn>
                  <a:cxn ang="0">
                    <a:pos x="168" y="833"/>
                  </a:cxn>
                  <a:cxn ang="0">
                    <a:pos x="336" y="122"/>
                  </a:cxn>
                  <a:cxn ang="0">
                    <a:pos x="692" y="103"/>
                  </a:cxn>
                  <a:cxn ang="0">
                    <a:pos x="1178" y="552"/>
                  </a:cxn>
                  <a:cxn ang="0">
                    <a:pos x="1589" y="720"/>
                  </a:cxn>
                  <a:cxn ang="0">
                    <a:pos x="2730" y="889"/>
                  </a:cxn>
                </a:cxnLst>
                <a:rect l="0" t="0" r="r" b="b"/>
                <a:pathLst>
                  <a:path w="2730" h="1917">
                    <a:moveTo>
                      <a:pt x="0" y="1917"/>
                    </a:moveTo>
                    <a:cubicBezTo>
                      <a:pt x="56" y="1524"/>
                      <a:pt x="112" y="1132"/>
                      <a:pt x="168" y="833"/>
                    </a:cubicBezTo>
                    <a:cubicBezTo>
                      <a:pt x="224" y="534"/>
                      <a:pt x="249" y="244"/>
                      <a:pt x="336" y="122"/>
                    </a:cubicBezTo>
                    <a:cubicBezTo>
                      <a:pt x="423" y="0"/>
                      <a:pt x="552" y="31"/>
                      <a:pt x="692" y="103"/>
                    </a:cubicBezTo>
                    <a:cubicBezTo>
                      <a:pt x="832" y="175"/>
                      <a:pt x="1028" y="449"/>
                      <a:pt x="1178" y="552"/>
                    </a:cubicBezTo>
                    <a:cubicBezTo>
                      <a:pt x="1328" y="655"/>
                      <a:pt x="1330" y="664"/>
                      <a:pt x="1589" y="720"/>
                    </a:cubicBezTo>
                    <a:cubicBezTo>
                      <a:pt x="1848" y="776"/>
                      <a:pt x="2562" y="864"/>
                      <a:pt x="2730" y="889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AutoShape 19"/>
              <p:cNvSpPr>
                <a:spLocks noChangeShapeType="1"/>
              </p:cNvSpPr>
              <p:nvPr/>
            </p:nvSpPr>
            <p:spPr bwMode="auto">
              <a:xfrm>
                <a:off x="3815" y="9305"/>
                <a:ext cx="6471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AutoShape 18"/>
              <p:cNvSpPr>
                <a:spLocks noChangeShapeType="1"/>
              </p:cNvSpPr>
              <p:nvPr/>
            </p:nvSpPr>
            <p:spPr bwMode="auto">
              <a:xfrm>
                <a:off x="3815" y="11025"/>
                <a:ext cx="6471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1" name="Group 2"/>
            <p:cNvGrpSpPr>
              <a:grpSpLocks/>
            </p:cNvGrpSpPr>
            <p:nvPr/>
          </p:nvGrpSpPr>
          <p:grpSpPr bwMode="auto">
            <a:xfrm>
              <a:off x="2538" y="8444"/>
              <a:ext cx="7748" cy="5231"/>
              <a:chOff x="2538" y="8444"/>
              <a:chExt cx="7748" cy="5231"/>
            </a:xfrm>
          </p:grpSpPr>
          <p:sp>
            <p:nvSpPr>
              <p:cNvPr id="22" name="Text Box 16"/>
              <p:cNvSpPr txBox="1">
                <a:spLocks noChangeArrowheads="1"/>
              </p:cNvSpPr>
              <p:nvPr/>
            </p:nvSpPr>
            <p:spPr bwMode="auto">
              <a:xfrm>
                <a:off x="4867" y="12997"/>
                <a:ext cx="3165" cy="6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eorgia" pitchFamily="18" charset="0"/>
                    <a:ea typeface="Calibri" pitchFamily="34" charset="0"/>
                    <a:cs typeface="Arial" pitchFamily="34" charset="0"/>
                  </a:rPr>
                  <a:t>Displacement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" name="Text Box 15"/>
              <p:cNvSpPr txBox="1">
                <a:spLocks noChangeArrowheads="1"/>
              </p:cNvSpPr>
              <p:nvPr/>
            </p:nvSpPr>
            <p:spPr bwMode="auto">
              <a:xfrm rot="16200000">
                <a:off x="1660" y="10036"/>
                <a:ext cx="2867" cy="1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eorgia" pitchFamily="18" charset="0"/>
                    <a:ea typeface="Calibri" pitchFamily="34" charset="0"/>
                    <a:cs typeface="Arial" pitchFamily="34" charset="0"/>
                  </a:rPr>
                  <a:t>Shear Stress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24" name="Group 12"/>
              <p:cNvGrpSpPr>
                <a:grpSpLocks/>
              </p:cNvGrpSpPr>
              <p:nvPr/>
            </p:nvGrpSpPr>
            <p:grpSpPr bwMode="auto">
              <a:xfrm>
                <a:off x="5423" y="8444"/>
                <a:ext cx="2926" cy="861"/>
                <a:chOff x="5423" y="8444"/>
                <a:chExt cx="2926" cy="861"/>
              </a:xfrm>
            </p:grpSpPr>
            <p:sp>
              <p:nvSpPr>
                <p:cNvPr id="34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6086" y="8444"/>
                  <a:ext cx="2263" cy="8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just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eorgia" pitchFamily="18" charset="0"/>
                      <a:ea typeface="Calibri" pitchFamily="34" charset="0"/>
                      <a:cs typeface="Arial" pitchFamily="34" charset="0"/>
                    </a:rPr>
                    <a:t>Peak O-C</a:t>
                  </a:r>
                  <a:endPara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5" name="AutoShape 13"/>
                <p:cNvSpPr>
                  <a:spLocks noChangeShapeType="1"/>
                </p:cNvSpPr>
                <p:nvPr/>
              </p:nvSpPr>
              <p:spPr bwMode="auto">
                <a:xfrm flipH="1">
                  <a:off x="5423" y="8734"/>
                  <a:ext cx="663" cy="571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arrow" w="med" len="med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5" name="Group 9"/>
              <p:cNvGrpSpPr>
                <a:grpSpLocks/>
              </p:cNvGrpSpPr>
              <p:nvPr/>
            </p:nvGrpSpPr>
            <p:grpSpPr bwMode="auto">
              <a:xfrm>
                <a:off x="4998" y="9643"/>
                <a:ext cx="2984" cy="1382"/>
                <a:chOff x="4998" y="9643"/>
                <a:chExt cx="2984" cy="1382"/>
              </a:xfrm>
            </p:grpSpPr>
            <p:sp>
              <p:nvSpPr>
                <p:cNvPr id="32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5661" y="9643"/>
                  <a:ext cx="2321" cy="10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just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eorgia" pitchFamily="18" charset="0"/>
                      <a:ea typeface="Calibri" pitchFamily="34" charset="0"/>
                      <a:cs typeface="Arial" pitchFamily="34" charset="0"/>
                    </a:rPr>
                    <a:t>Fully Softened</a:t>
                  </a:r>
                  <a:endPara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3" name="AutoShape 10"/>
                <p:cNvSpPr>
                  <a:spLocks noChangeShapeType="1"/>
                </p:cNvSpPr>
                <p:nvPr/>
              </p:nvSpPr>
              <p:spPr bwMode="auto">
                <a:xfrm flipH="1">
                  <a:off x="4998" y="10454"/>
                  <a:ext cx="663" cy="571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arrow" w="med" len="med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6" name="Group 6"/>
              <p:cNvGrpSpPr>
                <a:grpSpLocks/>
              </p:cNvGrpSpPr>
              <p:nvPr/>
            </p:nvGrpSpPr>
            <p:grpSpPr bwMode="auto">
              <a:xfrm>
                <a:off x="6874" y="9826"/>
                <a:ext cx="3124" cy="1199"/>
                <a:chOff x="6874" y="9826"/>
                <a:chExt cx="3124" cy="1199"/>
              </a:xfrm>
            </p:grpSpPr>
            <p:sp>
              <p:nvSpPr>
                <p:cNvPr id="30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7537" y="9826"/>
                  <a:ext cx="2461" cy="7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just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eorgia" pitchFamily="18" charset="0"/>
                      <a:ea typeface="Calibri" pitchFamily="34" charset="0"/>
                      <a:cs typeface="Arial" pitchFamily="34" charset="0"/>
                    </a:rPr>
                    <a:t>Peak N-C</a:t>
                  </a:r>
                  <a:endPara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1" name="AutoShape 7"/>
                <p:cNvSpPr>
                  <a:spLocks noChangeShapeType="1"/>
                </p:cNvSpPr>
                <p:nvPr/>
              </p:nvSpPr>
              <p:spPr bwMode="auto">
                <a:xfrm flipH="1">
                  <a:off x="6874" y="10454"/>
                  <a:ext cx="663" cy="571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arrow" w="med" len="med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7" name="Group 3"/>
              <p:cNvGrpSpPr>
                <a:grpSpLocks/>
              </p:cNvGrpSpPr>
              <p:nvPr/>
            </p:nvGrpSpPr>
            <p:grpSpPr bwMode="auto">
              <a:xfrm>
                <a:off x="8032" y="11183"/>
                <a:ext cx="2254" cy="767"/>
                <a:chOff x="8032" y="11183"/>
                <a:chExt cx="2254" cy="767"/>
              </a:xfrm>
            </p:grpSpPr>
            <p:sp>
              <p:nvSpPr>
                <p:cNvPr id="28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8340" y="11183"/>
                  <a:ext cx="1946" cy="4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just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eorgia" pitchFamily="18" charset="0"/>
                      <a:ea typeface="Calibri" pitchFamily="34" charset="0"/>
                      <a:cs typeface="Arial" pitchFamily="34" charset="0"/>
                    </a:rPr>
                    <a:t>Residual</a:t>
                  </a:r>
                  <a:endPara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9" name="AutoShape 4"/>
                <p:cNvSpPr>
                  <a:spLocks noChangeShapeType="1"/>
                </p:cNvSpPr>
                <p:nvPr/>
              </p:nvSpPr>
              <p:spPr bwMode="auto">
                <a:xfrm flipH="1">
                  <a:off x="8032" y="11473"/>
                  <a:ext cx="308" cy="477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arrow" w="med" len="med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3998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200400" y="1371600"/>
            <a:ext cx="5943600" cy="2067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233363" indent="-233363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sz="1400" b="1" dirty="0" smtClean="0"/>
              <a:t>Recycled Plastic Pin (RPP)</a:t>
            </a:r>
          </a:p>
          <a:p>
            <a:pPr marL="690563" lvl="1" indent="-233363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sz="1400" dirty="0" smtClean="0"/>
              <a:t>Mainly Polymeric Materials</a:t>
            </a:r>
          </a:p>
          <a:p>
            <a:pPr marL="690563" lvl="1" indent="-233363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sz="1400" dirty="0" smtClean="0"/>
              <a:t>Fabricated from Recycled Plastics</a:t>
            </a:r>
          </a:p>
          <a:p>
            <a:pPr marL="690563" lvl="1" indent="-233363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sz="1400" dirty="0" smtClean="0"/>
              <a:t>Commercially Available</a:t>
            </a:r>
          </a:p>
          <a:p>
            <a:pPr marL="690563" lvl="1" indent="-233363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sz="1400" dirty="0" smtClean="0"/>
              <a:t>RPP Reduces Waste Volume</a:t>
            </a:r>
          </a:p>
          <a:p>
            <a:pPr marL="690563" lvl="1" indent="-233363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sz="1400" dirty="0" smtClean="0"/>
              <a:t>Resistant to Biological Exposure</a:t>
            </a:r>
          </a:p>
          <a:p>
            <a:pPr marL="233363" indent="-233363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endParaRPr lang="en-US" sz="2400" u="sng" dirty="0" smtClean="0">
              <a:solidFill>
                <a:srgbClr val="191C93"/>
              </a:solidFill>
            </a:endParaRPr>
          </a:p>
          <a:p>
            <a:pPr marL="690563" lvl="1" indent="-233363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191C93"/>
              </a:solidFill>
            </a:endParaRPr>
          </a:p>
        </p:txBody>
      </p:sp>
      <p:pic>
        <p:nvPicPr>
          <p:cNvPr id="4" name="Picture 2" descr="C:\Users\sadik_ce\Laptop\study &amp; research\Research Project\TxDOT\Slope\SLOPE 67 and 287 from Jubair\Slope Hwy 287\Pin Picture - Copy\Lab\Part-1\DSC02851.JPG"/>
          <p:cNvPicPr>
            <a:picLocks noChangeAspect="1" noChangeArrowheads="1"/>
          </p:cNvPicPr>
          <p:nvPr/>
        </p:nvPicPr>
        <p:blipFill>
          <a:blip r:embed="rId2" cstate="print"/>
          <a:srcRect l="2381" t="6349" r="16667" b="19048"/>
          <a:stretch>
            <a:fillRect/>
          </a:stretch>
        </p:blipFill>
        <p:spPr bwMode="auto">
          <a:xfrm>
            <a:off x="4648200" y="3270396"/>
            <a:ext cx="4419600" cy="3054725"/>
          </a:xfrm>
          <a:prstGeom prst="rect">
            <a:avLst/>
          </a:prstGeom>
          <a:noFill/>
        </p:spPr>
      </p:pic>
      <p:pic>
        <p:nvPicPr>
          <p:cNvPr id="5" name="Picture 6" descr="http://inhabitat.com/green-home-101-talking-trash/wp-content/blogs.dir/1/files/ghplasticbottl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" y="3661993"/>
            <a:ext cx="3886200" cy="3032250"/>
          </a:xfrm>
          <a:prstGeom prst="rect">
            <a:avLst/>
          </a:prstGeom>
          <a:noFill/>
        </p:spPr>
      </p:pic>
      <p:pic>
        <p:nvPicPr>
          <p:cNvPr id="6" name="Picture 5" descr="C:\Users\msk0977\Desktop\US287 proposal-Model-1.jpg"/>
          <p:cNvPicPr/>
          <p:nvPr/>
        </p:nvPicPr>
        <p:blipFill>
          <a:blip r:embed="rId4" cstate="print"/>
          <a:srcRect l="10513" t="15172" r="5562" b="11379"/>
          <a:stretch>
            <a:fillRect/>
          </a:stretch>
        </p:blipFill>
        <p:spPr bwMode="auto">
          <a:xfrm>
            <a:off x="6300522" y="1247214"/>
            <a:ext cx="2767278" cy="1870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343400" y="6325121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2B70C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A 10’ long RPP can replace 500 Soda Bottles</a:t>
            </a:r>
            <a:endParaRPr lang="en-US" sz="2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2B70C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Times New Roman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543300" y="5025411"/>
            <a:ext cx="2400300" cy="7999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Recycled Plastic Pin to Stabilize Shallow Slope Failure</a:t>
            </a:r>
            <a:endParaRPr lang="en-US" dirty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76200" y="1295400"/>
            <a:ext cx="3262312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690563" lvl="1" indent="-233363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50 Billion Water Bottle end up in US Landfill Each Year</a:t>
            </a:r>
          </a:p>
          <a:p>
            <a:pPr marL="690563" lvl="1" indent="-233363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It takes 700 year to decompose plastic bottles</a:t>
            </a:r>
          </a:p>
          <a:p>
            <a:pPr marL="690563" lvl="1" indent="-233363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Ecosystems and wildlife are negatively impacted by plastic debris.</a:t>
            </a:r>
          </a:p>
          <a:p>
            <a:pPr marL="233363" indent="-233363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endParaRPr lang="en-US" b="1" dirty="0" smtClean="0"/>
          </a:p>
          <a:p>
            <a:pPr marL="233363" indent="-233363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endParaRPr lang="en-US" sz="2400" u="sng" dirty="0" smtClean="0">
              <a:solidFill>
                <a:srgbClr val="191C93"/>
              </a:solidFill>
            </a:endParaRPr>
          </a:p>
          <a:p>
            <a:pPr marL="690563" lvl="1" indent="-233363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191C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15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geology.com/articles/soil/expansive-soils-map-90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5963478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600" y="5011341"/>
            <a:ext cx="89154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Legend:</a:t>
            </a:r>
          </a:p>
          <a:p>
            <a:r>
              <a:rPr lang="en-US" sz="1600" b="1" dirty="0" smtClean="0"/>
              <a:t>Red</a:t>
            </a:r>
            <a:r>
              <a:rPr lang="en-US" sz="1600" dirty="0" smtClean="0"/>
              <a:t>: Clay having high swelling potential</a:t>
            </a:r>
          </a:p>
          <a:p>
            <a:r>
              <a:rPr lang="en-US" sz="1600" b="1" dirty="0" smtClean="0"/>
              <a:t>Blue</a:t>
            </a:r>
            <a:r>
              <a:rPr lang="en-US" sz="1600" dirty="0" smtClean="0"/>
              <a:t>: Less than 50% of clay contents having high swelling potential</a:t>
            </a:r>
          </a:p>
          <a:p>
            <a:r>
              <a:rPr lang="en-US" sz="1600" b="1" dirty="0" smtClean="0"/>
              <a:t>Orange</a:t>
            </a:r>
            <a:r>
              <a:rPr lang="en-US" sz="1600" dirty="0" smtClean="0"/>
              <a:t>: Clay content having slight to moderate swelling potential</a:t>
            </a:r>
          </a:p>
          <a:p>
            <a:r>
              <a:rPr lang="en-US" sz="1600" b="1" dirty="0" smtClean="0"/>
              <a:t>Green</a:t>
            </a:r>
            <a:r>
              <a:rPr lang="en-US" sz="1600" dirty="0" smtClean="0"/>
              <a:t>: Less than 50% of clay contents having slight to moderate swelling potential</a:t>
            </a:r>
          </a:p>
          <a:p>
            <a:r>
              <a:rPr lang="en-US" sz="1600" b="1" dirty="0" smtClean="0"/>
              <a:t>Brown</a:t>
            </a:r>
            <a:r>
              <a:rPr lang="en-US" sz="1600" dirty="0" smtClean="0"/>
              <a:t>: Little or no swelling clay</a:t>
            </a:r>
          </a:p>
          <a:p>
            <a:r>
              <a:rPr lang="en-US" sz="1600" b="1" dirty="0" smtClean="0"/>
              <a:t>Yellow</a:t>
            </a:r>
            <a:r>
              <a:rPr lang="en-US" sz="1600" dirty="0" smtClean="0"/>
              <a:t>: Insufficient data</a:t>
            </a:r>
            <a:endParaRPr lang="en-US" sz="1600" dirty="0"/>
          </a:p>
        </p:txBody>
      </p:sp>
      <p:pic>
        <p:nvPicPr>
          <p:cNvPr id="9" name="Picture 2" descr="http://www.surevoid.com/assets/soil_maps/m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7036" y="1371600"/>
            <a:ext cx="2876550" cy="4505325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24320" y="0"/>
            <a:ext cx="6067080" cy="1091292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Expansive Clay in 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85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81000" y="3135868"/>
            <a:ext cx="4114800" cy="1817132"/>
            <a:chOff x="381000" y="3135868"/>
            <a:chExt cx="4114800" cy="1817132"/>
          </a:xfrm>
        </p:grpSpPr>
        <p:sp>
          <p:nvSpPr>
            <p:cNvPr id="4" name="TextBox 3"/>
            <p:cNvSpPr txBox="1"/>
            <p:nvPr/>
          </p:nvSpPr>
          <p:spPr>
            <a:xfrm>
              <a:off x="838200" y="4583668"/>
              <a:ext cx="350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Reinforced Section 1: FS = 1.43</a:t>
              </a:r>
              <a:endParaRPr lang="en-US" dirty="0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68439"/>
            <a:stretch>
              <a:fillRect/>
            </a:stretch>
          </p:blipFill>
          <p:spPr bwMode="auto">
            <a:xfrm>
              <a:off x="381000" y="3135868"/>
              <a:ext cx="4114800" cy="1461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5"/>
          <p:cNvGrpSpPr/>
          <p:nvPr/>
        </p:nvGrpSpPr>
        <p:grpSpPr>
          <a:xfrm>
            <a:off x="381000" y="4964668"/>
            <a:ext cx="4191000" cy="1817132"/>
            <a:chOff x="381000" y="4964668"/>
            <a:chExt cx="4191000" cy="181713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34305" b="36878"/>
            <a:stretch>
              <a:fillRect/>
            </a:stretch>
          </p:blipFill>
          <p:spPr bwMode="auto">
            <a:xfrm>
              <a:off x="381000" y="4964668"/>
              <a:ext cx="4191000" cy="1359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838200" y="6412468"/>
              <a:ext cx="350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Reinforced Section 2: FS = 1.48</a:t>
              </a:r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48200" y="4038600"/>
            <a:ext cx="4191000" cy="1740932"/>
            <a:chOff x="4648200" y="4038600"/>
            <a:chExt cx="4191000" cy="1740932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66615" b="4306"/>
            <a:stretch>
              <a:fillRect/>
            </a:stretch>
          </p:blipFill>
          <p:spPr bwMode="auto">
            <a:xfrm>
              <a:off x="4648200" y="4038600"/>
              <a:ext cx="41910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5029200" y="5410200"/>
              <a:ext cx="350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Reinforced Section 3: FS = 1.54</a:t>
              </a:r>
              <a:endParaRPr lang="en-US" dirty="0"/>
            </a:p>
          </p:txBody>
        </p:sp>
      </p:grp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4953000" y="1828800"/>
          <a:ext cx="3618509" cy="1746377"/>
        </p:xfrm>
        <a:graphic>
          <a:graphicData uri="http://schemas.openxmlformats.org/drawingml/2006/table">
            <a:tbl>
              <a:tblPr/>
              <a:tblGrid>
                <a:gridCol w="588428"/>
                <a:gridCol w="679319"/>
                <a:gridCol w="845755"/>
                <a:gridCol w="845755"/>
                <a:gridCol w="659252"/>
              </a:tblGrid>
              <a:tr h="484505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Garamond" pitchFamily="18" charset="0"/>
                          <a:ea typeface="Calibri"/>
                          <a:cs typeface="Times New Roman"/>
                        </a:rPr>
                        <a:t>Soil Type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Garamond" pitchFamily="18" charset="0"/>
                          <a:ea typeface="Calibri"/>
                          <a:cs typeface="Times New Roman"/>
                        </a:rPr>
                        <a:t>Friction Angle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Garamond" pitchFamily="18" charset="0"/>
                          <a:ea typeface="Calibri"/>
                          <a:cs typeface="Times New Roman"/>
                        </a:rPr>
                        <a:t>Cohesion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Garamond" pitchFamily="18" charset="0"/>
                          <a:ea typeface="Calibri"/>
                          <a:cs typeface="Times New Roman"/>
                        </a:rPr>
                        <a:t>Unit Weight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Garamond" pitchFamily="18" charset="0"/>
                          <a:ea typeface="Calibri"/>
                          <a:cs typeface="Times New Roman"/>
                        </a:rPr>
                        <a:t>Elastic Modulus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200" dirty="0">
                          <a:latin typeface="Garamond" pitchFamily="18" charset="0"/>
                          <a:ea typeface="Calibri"/>
                          <a:cs typeface="Times New Roman"/>
                        </a:rPr>
                        <a:t>φ</a:t>
                      </a:r>
                      <a:endParaRPr lang="en-US" sz="1200" dirty="0"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Garamond" pitchFamily="18" charset="0"/>
                          <a:ea typeface="Calibri"/>
                          <a:cs typeface="Times New Roman"/>
                        </a:rPr>
                        <a:t>c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200">
                          <a:latin typeface="Garamond" pitchFamily="18" charset="0"/>
                          <a:ea typeface="Calibri"/>
                          <a:cs typeface="Times New Roman"/>
                        </a:rPr>
                        <a:t>ϒ</a:t>
                      </a:r>
                      <a:endParaRPr lang="en-US" sz="1200"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Garamond" pitchFamily="18" charset="0"/>
                          <a:ea typeface="Calibri"/>
                          <a:cs typeface="Times New Roman"/>
                        </a:rPr>
                        <a:t>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5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Garamond" pitchFamily="18" charset="0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Garamond" pitchFamily="18" charset="0"/>
                          <a:ea typeface="Calibri"/>
                          <a:cs typeface="Times New Roman"/>
                        </a:rPr>
                        <a:t>◦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latin typeface="Garamond" pitchFamily="18" charset="0"/>
                          <a:ea typeface="Calibri"/>
                          <a:cs typeface="Times New Roman"/>
                        </a:rPr>
                        <a:t>psf</a:t>
                      </a:r>
                      <a:endParaRPr lang="en-US" sz="1200" dirty="0"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 smtClean="0">
                          <a:latin typeface="Garamond" pitchFamily="18" charset="0"/>
                          <a:ea typeface="Calibri"/>
                          <a:cs typeface="Times New Roman"/>
                        </a:rPr>
                        <a:t>pcf</a:t>
                      </a:r>
                      <a:endParaRPr lang="en-US" sz="1200" dirty="0">
                        <a:latin typeface="Garamond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Garamond" pitchFamily="18" charset="0"/>
                          <a:ea typeface="Calibri"/>
                          <a:cs typeface="Times New Roman"/>
                        </a:rPr>
                        <a:t>psf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Garamond" pitchFamily="18" charset="0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Garamond" pitchFamily="18" charset="0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Garamond" pitchFamily="18" charset="0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Garamond" pitchFamily="18" charset="0"/>
                          <a:ea typeface="Calibri"/>
                          <a:cs typeface="Times New Roman"/>
                        </a:rPr>
                        <a:t>125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Garamond" pitchFamily="18" charset="0"/>
                          <a:ea typeface="Calibri"/>
                          <a:cs typeface="Times New Roman"/>
                        </a:rPr>
                        <a:t>100000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Garamond" pitchFamily="18" charset="0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Garamond" pitchFamily="18" charset="0"/>
                          <a:ea typeface="Calibri"/>
                          <a:cs typeface="Times New Roman"/>
                        </a:rPr>
                        <a:t>23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Garamond" pitchFamily="18" charset="0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Garamond" pitchFamily="18" charset="0"/>
                          <a:ea typeface="Calibri"/>
                          <a:cs typeface="Times New Roman"/>
                        </a:rPr>
                        <a:t>125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Garamond" pitchFamily="18" charset="0"/>
                          <a:ea typeface="Calibri"/>
                          <a:cs typeface="Times New Roman"/>
                        </a:rPr>
                        <a:t>150000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Garamond" pitchFamily="18" charset="0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Garamond" pitchFamily="18" charset="0"/>
                          <a:ea typeface="Calibri"/>
                          <a:cs typeface="Times New Roman"/>
                        </a:rPr>
                        <a:t>15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Garamond" pitchFamily="18" charset="0"/>
                          <a:ea typeface="Calibri"/>
                          <a:cs typeface="Times New Roman"/>
                        </a:rPr>
                        <a:t>250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Garamond" pitchFamily="18" charset="0"/>
                          <a:ea typeface="Calibri"/>
                          <a:cs typeface="Times New Roman"/>
                        </a:rPr>
                        <a:t>130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Garamond" pitchFamily="18" charset="0"/>
                          <a:ea typeface="Calibri"/>
                          <a:cs typeface="Times New Roman"/>
                        </a:rPr>
                        <a:t>200000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Garamond" pitchFamily="18" charset="0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Garamond" pitchFamily="18" charset="0"/>
                          <a:ea typeface="Calibri"/>
                          <a:cs typeface="Times New Roman"/>
                        </a:rPr>
                        <a:t>35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Garamond" pitchFamily="18" charset="0"/>
                          <a:ea typeface="Calibri"/>
                          <a:cs typeface="Times New Roman"/>
                        </a:rPr>
                        <a:t>3000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Garamond" pitchFamily="18" charset="0"/>
                          <a:ea typeface="Calibri"/>
                          <a:cs typeface="Times New Roman"/>
                        </a:rPr>
                        <a:t>140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Garamond" pitchFamily="18" charset="0"/>
                          <a:ea typeface="Calibri"/>
                          <a:cs typeface="Times New Roman"/>
                        </a:rPr>
                        <a:t>250000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304800" y="1295401"/>
            <a:ext cx="4343400" cy="1710153"/>
            <a:chOff x="304800" y="1295401"/>
            <a:chExt cx="4343400" cy="1710153"/>
          </a:xfrm>
        </p:grpSpPr>
        <p:sp>
          <p:nvSpPr>
            <p:cNvPr id="14" name="TextBox 13"/>
            <p:cNvSpPr txBox="1"/>
            <p:nvPr/>
          </p:nvSpPr>
          <p:spPr>
            <a:xfrm>
              <a:off x="304800" y="2667000"/>
              <a:ext cx="4343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Back Analysis of Unreinforced Slope: FS = 1.05</a:t>
              </a:r>
              <a:endParaRPr lang="en-US" sz="1600" dirty="0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81000" y="1295401"/>
              <a:ext cx="4223853" cy="1371600"/>
              <a:chOff x="381000" y="1295401"/>
              <a:chExt cx="4223853" cy="1371600"/>
            </a:xfrm>
          </p:grpSpPr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57200" y="1295401"/>
                <a:ext cx="4147653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381000" y="2286000"/>
                <a:ext cx="914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Soil 4</a:t>
                </a:r>
                <a:endParaRPr lang="en-US" sz="16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81000" y="1981200"/>
                <a:ext cx="914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Soil 3</a:t>
                </a:r>
                <a:endParaRPr lang="en-US" sz="1600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81000" y="1371600"/>
                <a:ext cx="914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Soil 2</a:t>
                </a:r>
                <a:endParaRPr lang="en-US" sz="1600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940270" y="1348356"/>
                <a:ext cx="914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/>
                  <a:t>Soil 1</a:t>
                </a:r>
                <a:endParaRPr lang="en-US" sz="1600" dirty="0"/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 flipH="1">
                <a:off x="2362200" y="1524000"/>
                <a:ext cx="762000" cy="1524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TextBox 21"/>
          <p:cNvSpPr txBox="1"/>
          <p:nvPr/>
        </p:nvSpPr>
        <p:spPr>
          <a:xfrm>
            <a:off x="4876800" y="13716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Back Calculated Soil Parameters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of Slope Stabilization</a:t>
            </a:r>
          </a:p>
        </p:txBody>
      </p:sp>
    </p:spTree>
    <p:extLst>
      <p:ext uri="{BB962C8B-B14F-4D97-AF65-F5344CB8AC3E}">
        <p14:creationId xmlns:p14="http://schemas.microsoft.com/office/powerpoint/2010/main" val="210541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sk0977\Google Drive\TxDOT Final Report\Final Report\2.jpg"/>
          <p:cNvPicPr/>
          <p:nvPr/>
        </p:nvPicPr>
        <p:blipFill>
          <a:blip r:embed="rId2" cstate="print"/>
          <a:srcRect l="3356" t="10389" r="6198" b="13325"/>
          <a:stretch>
            <a:fillRect/>
          </a:stretch>
        </p:blipFill>
        <p:spPr bwMode="auto">
          <a:xfrm>
            <a:off x="457200" y="1447800"/>
            <a:ext cx="8534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RPP Layout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26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sadik_ce\Laptop\study &amp; research\Research Project\TxDOT\Slope\SLOPE 67 and 287 from Jubair\Slope Hwy 287\Pin Picture - Copy\Lab\Part-1\DSC028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447800"/>
            <a:ext cx="3771900" cy="5029200"/>
          </a:xfrm>
          <a:prstGeom prst="rect">
            <a:avLst/>
          </a:prstGeom>
          <a:noFill/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029200" y="5562600"/>
            <a:ext cx="3505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233363" indent="-233363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191C93"/>
                </a:solidFill>
              </a:rPr>
              <a:t>Equipment: </a:t>
            </a:r>
            <a:r>
              <a:rPr lang="en-US" sz="1600" dirty="0" err="1" smtClean="0">
                <a:solidFill>
                  <a:srgbClr val="191C93"/>
                </a:solidFill>
              </a:rPr>
              <a:t>Klemm</a:t>
            </a:r>
            <a:r>
              <a:rPr lang="en-US" sz="1600" dirty="0" smtClean="0">
                <a:solidFill>
                  <a:srgbClr val="191C93"/>
                </a:solidFill>
              </a:rPr>
              <a:t> 802 Drill Rig</a:t>
            </a:r>
          </a:p>
          <a:p>
            <a:pPr marL="233363" indent="-233363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191C93"/>
                </a:solidFill>
              </a:rPr>
              <a:t>Hammer Type: KD 1101</a:t>
            </a:r>
          </a:p>
          <a:p>
            <a:pPr marL="690563" lvl="1" indent="-233363">
              <a:spcBef>
                <a:spcPct val="20000"/>
              </a:spcBef>
              <a:buClr>
                <a:schemeClr val="tx2"/>
              </a:buClr>
              <a:defRPr/>
            </a:pPr>
            <a:endParaRPr lang="en-US" sz="2400" dirty="0"/>
          </a:p>
        </p:txBody>
      </p:sp>
      <p:pic>
        <p:nvPicPr>
          <p:cNvPr id="5" name="Picture 4" descr="DSC0281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447800"/>
            <a:ext cx="5016898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Installation of RPP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80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838200" y="1371600"/>
            <a:ext cx="83058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233363" indent="-233363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Rain Gauge</a:t>
            </a:r>
          </a:p>
          <a:p>
            <a:pPr marL="233363" indent="-233363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Instrumented RPP</a:t>
            </a:r>
          </a:p>
          <a:p>
            <a:pPr marL="233363" indent="-233363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Surveying</a:t>
            </a:r>
          </a:p>
          <a:p>
            <a:pPr marL="233363" indent="-233363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Inclinometer</a:t>
            </a:r>
          </a:p>
          <a:p>
            <a:pPr marL="233363" indent="-233363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Moisture Sensor</a:t>
            </a:r>
          </a:p>
          <a:p>
            <a:pPr marL="233363" indent="-233363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US" sz="2000" dirty="0" smtClean="0"/>
              <a:t>Water Potential Probe</a:t>
            </a:r>
          </a:p>
          <a:p>
            <a:pPr marL="690563" lvl="1" indent="-233363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1C349C"/>
              </a:solidFill>
            </a:endParaRPr>
          </a:p>
          <a:p>
            <a:pPr marL="690563" lvl="1" indent="-233363">
              <a:spcBef>
                <a:spcPct val="20000"/>
              </a:spcBef>
              <a:buClr>
                <a:schemeClr val="tx2"/>
              </a:buClr>
              <a:defRPr/>
            </a:pPr>
            <a:endParaRPr lang="en-US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3733800" y="1524000"/>
            <a:ext cx="5033963" cy="4876800"/>
            <a:chOff x="3733800" y="1752600"/>
            <a:chExt cx="5033963" cy="4876800"/>
          </a:xfrm>
        </p:grpSpPr>
        <p:pic>
          <p:nvPicPr>
            <p:cNvPr id="5" name="Picture 2" descr="C:\Users\msk0977\Desktop\Photo_2.23.13\TxDOT site visit photo_2.23.12\DSCN0533.JPG"/>
            <p:cNvPicPr>
              <a:picLocks noChangeAspect="1" noChangeArrowheads="1"/>
            </p:cNvPicPr>
            <p:nvPr/>
          </p:nvPicPr>
          <p:blipFill>
            <a:blip r:embed="rId2" cstate="print"/>
            <a:srcRect l="22222" t="3457" b="22222"/>
            <a:stretch>
              <a:fillRect/>
            </a:stretch>
          </p:blipFill>
          <p:spPr bwMode="auto">
            <a:xfrm>
              <a:off x="3733800" y="1752600"/>
              <a:ext cx="1701800" cy="1225296"/>
            </a:xfrm>
            <a:prstGeom prst="rect">
              <a:avLst/>
            </a:prstGeom>
            <a:noFill/>
          </p:spPr>
        </p:pic>
        <p:pic>
          <p:nvPicPr>
            <p:cNvPr id="6" name="Picture 1" descr="EC5-Hero"/>
            <p:cNvPicPr>
              <a:picLocks noChangeAspect="1" noChangeArrowheads="1"/>
            </p:cNvPicPr>
            <p:nvPr/>
          </p:nvPicPr>
          <p:blipFill>
            <a:blip r:embed="rId3" cstate="print"/>
            <a:srcRect l="12648" t="8000" r="13327" b="4000"/>
            <a:stretch>
              <a:fillRect/>
            </a:stretch>
          </p:blipFill>
          <p:spPr bwMode="auto">
            <a:xfrm>
              <a:off x="5488723" y="1752600"/>
              <a:ext cx="1706033" cy="1228344"/>
            </a:xfrm>
            <a:prstGeom prst="rect">
              <a:avLst/>
            </a:prstGeom>
            <a:noFill/>
          </p:spPr>
        </p:pic>
        <p:pic>
          <p:nvPicPr>
            <p:cNvPr id="7" name="Picture 4" descr="MPS1-HERO4"/>
            <p:cNvPicPr>
              <a:picLocks noChangeAspect="1" noChangeArrowheads="1"/>
            </p:cNvPicPr>
            <p:nvPr/>
          </p:nvPicPr>
          <p:blipFill>
            <a:blip r:embed="rId4" cstate="print"/>
            <a:srcRect t="33415" r="7639" b="8424"/>
            <a:stretch>
              <a:fillRect/>
            </a:stretch>
          </p:blipFill>
          <p:spPr bwMode="auto">
            <a:xfrm>
              <a:off x="7239000" y="1752600"/>
              <a:ext cx="1524000" cy="1219200"/>
            </a:xfrm>
            <a:prstGeom prst="rect">
              <a:avLst/>
            </a:prstGeom>
            <a:noFill/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3086" t="3095" r="4321" b="22625"/>
            <a:stretch>
              <a:fillRect/>
            </a:stretch>
          </p:blipFill>
          <p:spPr bwMode="auto">
            <a:xfrm>
              <a:off x="6481763" y="3048000"/>
              <a:ext cx="2286000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" descr="C:\Users\msk0977\Desktop\Photo_2.23.13\TxDOT site visit photo_2.23.12\DSCN0508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481763" y="4914900"/>
              <a:ext cx="2286000" cy="1714500"/>
            </a:xfrm>
            <a:prstGeom prst="rect">
              <a:avLst/>
            </a:prstGeom>
            <a:noFill/>
          </p:spPr>
        </p:pic>
        <p:pic>
          <p:nvPicPr>
            <p:cNvPr id="10" name="Picture 2" descr="G:\Other Photo\DCIM\823WGTMA\IMG_1659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33800" y="3048000"/>
              <a:ext cx="2686051" cy="3581400"/>
            </a:xfrm>
            <a:prstGeom prst="rect">
              <a:avLst/>
            </a:prstGeom>
            <a:noFill/>
          </p:spPr>
        </p:pic>
      </p:grpSp>
      <p:pic>
        <p:nvPicPr>
          <p:cNvPr id="11" name="Picture 10" descr="C:\Users\msk0977\Desktop\US 287 Model (1)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" t="13331" r="40316" b="33019"/>
          <a:stretch/>
        </p:blipFill>
        <p:spPr bwMode="auto">
          <a:xfrm>
            <a:off x="228600" y="3773029"/>
            <a:ext cx="3352800" cy="25515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Instrumentation of the Slope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46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/>
          <p:nvPr/>
        </p:nvPicPr>
        <p:blipFill rotWithShape="1">
          <a:blip r:embed="rId2" cstate="print"/>
          <a:srcRect l="10719" t="22222" r="5557" b="3704"/>
          <a:stretch/>
        </p:blipFill>
        <p:spPr bwMode="auto">
          <a:xfrm>
            <a:off x="791570" y="4495800"/>
            <a:ext cx="751423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Chart 2"/>
          <p:cNvGraphicFramePr/>
          <p:nvPr/>
        </p:nvGraphicFramePr>
        <p:xfrm>
          <a:off x="182880" y="1371600"/>
          <a:ext cx="8961120" cy="5330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723900" y="4419600"/>
            <a:ext cx="5448300" cy="1295400"/>
            <a:chOff x="762000" y="4572000"/>
            <a:chExt cx="5448300" cy="12954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762000" y="5867400"/>
              <a:ext cx="2180230" cy="0"/>
            </a:xfrm>
            <a:prstGeom prst="line">
              <a:avLst/>
            </a:prstGeom>
            <a:ln w="38100">
              <a:solidFill>
                <a:srgbClr val="FF0000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791570" y="4572000"/>
              <a:ext cx="5418730" cy="0"/>
            </a:xfrm>
            <a:prstGeom prst="line">
              <a:avLst/>
            </a:prstGeom>
            <a:ln w="38100">
              <a:solidFill>
                <a:srgbClr val="FF0000"/>
              </a:solidFill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Straight Connector 6"/>
          <p:cNvCxnSpPr/>
          <p:nvPr/>
        </p:nvCxnSpPr>
        <p:spPr>
          <a:xfrm>
            <a:off x="791570" y="2971800"/>
            <a:ext cx="1189630" cy="0"/>
          </a:xfrm>
          <a:prstGeom prst="line">
            <a:avLst/>
          </a:prstGeom>
          <a:ln w="25400">
            <a:solidFill>
              <a:srgbClr val="00B05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91570" y="3657600"/>
            <a:ext cx="3970930" cy="0"/>
          </a:xfrm>
          <a:prstGeom prst="line">
            <a:avLst/>
          </a:prstGeom>
          <a:ln w="25400">
            <a:solidFill>
              <a:srgbClr val="00B050"/>
            </a:solidFill>
            <a:prstDash val="dash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91570" y="3352800"/>
            <a:ext cx="7209430" cy="0"/>
          </a:xfrm>
          <a:prstGeom prst="line">
            <a:avLst/>
          </a:prstGeom>
          <a:ln w="25400">
            <a:solidFill>
              <a:srgbClr val="00B050"/>
            </a:solidFill>
            <a:prstDash val="lgDash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2057400" y="2625437"/>
            <a:ext cx="6172200" cy="692727"/>
            <a:chOff x="2057400" y="2625437"/>
            <a:chExt cx="6172200" cy="69272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2057400" y="2625437"/>
              <a:ext cx="0" cy="69272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483875" y="2625437"/>
              <a:ext cx="0" cy="69272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766196" y="2625437"/>
              <a:ext cx="0" cy="69272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877618" y="2625437"/>
              <a:ext cx="0" cy="69272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8229600" y="2625437"/>
              <a:ext cx="0" cy="69272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Settlement at Crest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03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30"/>
          <p:cNvGraphicFramePr>
            <a:graphicFrameLocks/>
          </p:cNvGraphicFramePr>
          <p:nvPr/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2" descr="C:\Users\msk0977\Desktop\US287 proposal revision 217.jpg"/>
          <p:cNvPicPr>
            <a:picLocks noChangeAspect="1" noChangeArrowheads="1"/>
          </p:cNvPicPr>
          <p:nvPr/>
        </p:nvPicPr>
        <p:blipFill>
          <a:blip r:embed="rId3" cstate="print"/>
          <a:srcRect l="5354" t="16667" r="5354" b="13333"/>
          <a:stretch>
            <a:fillRect/>
          </a:stretch>
        </p:blipFill>
        <p:spPr bwMode="auto">
          <a:xfrm>
            <a:off x="6075580" y="152400"/>
            <a:ext cx="2916020" cy="1766436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8527258" y="647700"/>
            <a:ext cx="169067" cy="1596364"/>
            <a:chOff x="7162800" y="689636"/>
            <a:chExt cx="169067" cy="1596364"/>
          </a:xfrm>
        </p:grpSpPr>
        <p:sp>
          <p:nvSpPr>
            <p:cNvPr id="6" name="Up Arrow 5"/>
            <p:cNvSpPr/>
            <p:nvPr/>
          </p:nvSpPr>
          <p:spPr>
            <a:xfrm>
              <a:off x="7162800" y="1752600"/>
              <a:ext cx="152400" cy="533400"/>
            </a:xfrm>
            <a:prstGeom prst="up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7179467" y="689636"/>
              <a:ext cx="152400" cy="158088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200900" y="661061"/>
            <a:ext cx="169067" cy="1596364"/>
            <a:chOff x="7162800" y="689636"/>
            <a:chExt cx="169067" cy="1596364"/>
          </a:xfrm>
        </p:grpSpPr>
        <p:sp>
          <p:nvSpPr>
            <p:cNvPr id="9" name="Up Arrow 8"/>
            <p:cNvSpPr/>
            <p:nvPr/>
          </p:nvSpPr>
          <p:spPr>
            <a:xfrm>
              <a:off x="7162800" y="1752600"/>
              <a:ext cx="152400" cy="533400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7179467" y="689636"/>
              <a:ext cx="152400" cy="1580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Horizontal </a:t>
            </a:r>
            <a:r>
              <a:rPr lang="en-US" dirty="0" smtClean="0"/>
              <a:t>Movement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59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Picture 13"/>
          <p:cNvGraphicFramePr/>
          <p:nvPr/>
        </p:nvGraphicFramePr>
        <p:xfrm>
          <a:off x="152400" y="2133600"/>
          <a:ext cx="8686800" cy="1097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Picture 14"/>
          <p:cNvGraphicFramePr/>
          <p:nvPr/>
        </p:nvGraphicFramePr>
        <p:xfrm>
          <a:off x="228600" y="3124200"/>
          <a:ext cx="8686800" cy="1097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Picture 15"/>
          <p:cNvGraphicFramePr/>
          <p:nvPr/>
        </p:nvGraphicFramePr>
        <p:xfrm>
          <a:off x="152400" y="4267200"/>
          <a:ext cx="883920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2438400" y="1295400"/>
            <a:ext cx="0" cy="464820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343400" y="1295400"/>
            <a:ext cx="0" cy="464820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943600" y="1295400"/>
            <a:ext cx="0" cy="464820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32"/>
          <p:cNvGrpSpPr/>
          <p:nvPr/>
        </p:nvGrpSpPr>
        <p:grpSpPr>
          <a:xfrm>
            <a:off x="6705600" y="1219200"/>
            <a:ext cx="1676400" cy="3722132"/>
            <a:chOff x="6705600" y="1219200"/>
            <a:chExt cx="1676400" cy="3722132"/>
          </a:xfrm>
        </p:grpSpPr>
        <p:sp>
          <p:nvSpPr>
            <p:cNvPr id="10" name="TextBox 9"/>
            <p:cNvSpPr txBox="1"/>
            <p:nvPr/>
          </p:nvSpPr>
          <p:spPr>
            <a:xfrm>
              <a:off x="6934200" y="1219200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Rainfall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934200" y="2247900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M/C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705600" y="3505200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Matric Suction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05600" y="4572000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Displacement</a:t>
              </a:r>
              <a:endParaRPr lang="en-US" dirty="0"/>
            </a:p>
          </p:txBody>
        </p:sp>
      </p:grpSp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1215946809"/>
              </p:ext>
            </p:extLst>
          </p:nvPr>
        </p:nvGraphicFramePr>
        <p:xfrm>
          <a:off x="228600" y="1295400"/>
          <a:ext cx="8763000" cy="76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Comparison of Rainfall, Moisture Content, Matric Suction and Hor. Displacement</a:t>
            </a:r>
          </a:p>
        </p:txBody>
      </p:sp>
    </p:spTree>
    <p:extLst>
      <p:ext uri="{BB962C8B-B14F-4D97-AF65-F5344CB8AC3E}">
        <p14:creationId xmlns:p14="http://schemas.microsoft.com/office/powerpoint/2010/main" val="222395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hart 17"/>
          <p:cNvGraphicFramePr/>
          <p:nvPr/>
        </p:nvGraphicFramePr>
        <p:xfrm>
          <a:off x="489435" y="1663945"/>
          <a:ext cx="4314402" cy="2422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9" name="Picture 18" descr="Plan_Loop 12_5.22-1"/>
          <p:cNvPicPr>
            <a:picLocks noChangeAspect="1"/>
          </p:cNvPicPr>
          <p:nvPr/>
        </p:nvPicPr>
        <p:blipFill>
          <a:blip r:embed="rId3" cstate="print"/>
          <a:srcRect l="15546" t="4826" r="12019" b="71906"/>
          <a:stretch>
            <a:fillRect/>
          </a:stretch>
        </p:blipFill>
        <p:spPr bwMode="auto">
          <a:xfrm>
            <a:off x="5235278" y="1600200"/>
            <a:ext cx="3451522" cy="127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Plan_Loop 12_5.22-1"/>
          <p:cNvPicPr>
            <a:picLocks noChangeAspect="1"/>
          </p:cNvPicPr>
          <p:nvPr/>
        </p:nvPicPr>
        <p:blipFill>
          <a:blip r:embed="rId3" cstate="print"/>
          <a:srcRect l="15546" t="35396" r="12019" b="40842"/>
          <a:stretch>
            <a:fillRect/>
          </a:stretch>
        </p:blipFill>
        <p:spPr bwMode="auto">
          <a:xfrm>
            <a:off x="5235278" y="2938865"/>
            <a:ext cx="3451522" cy="1300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Plan_Loop 12_5.22-1"/>
          <p:cNvPicPr>
            <a:picLocks noChangeAspect="1"/>
          </p:cNvPicPr>
          <p:nvPr/>
        </p:nvPicPr>
        <p:blipFill>
          <a:blip r:embed="rId3" cstate="print"/>
          <a:srcRect l="15546" t="68193" r="12019" b="9653"/>
          <a:stretch>
            <a:fillRect/>
          </a:stretch>
        </p:blipFill>
        <p:spPr bwMode="auto">
          <a:xfrm>
            <a:off x="5235278" y="4405023"/>
            <a:ext cx="3451522" cy="1216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 descr="F:\Sadik\Laptop Backup_8.27.13\Sadik\Research Project\Project picture\US 287 Slope-picture\2011\5.28.11\DSCN0659 (2).JPG"/>
          <p:cNvPicPr>
            <a:picLocks noChangeAspect="1" noChangeArrowheads="1"/>
          </p:cNvPicPr>
          <p:nvPr/>
        </p:nvPicPr>
        <p:blipFill>
          <a:blip r:embed="rId4" cstate="print"/>
          <a:srcRect l="26786" t="26786" r="28571" b="28571"/>
          <a:stretch>
            <a:fillRect/>
          </a:stretch>
        </p:blipFill>
        <p:spPr bwMode="auto">
          <a:xfrm>
            <a:off x="457200" y="4087275"/>
            <a:ext cx="2329777" cy="1549027"/>
          </a:xfrm>
          <a:prstGeom prst="rect">
            <a:avLst/>
          </a:prstGeom>
          <a:noFill/>
        </p:spPr>
      </p:pic>
      <p:pic>
        <p:nvPicPr>
          <p:cNvPr id="23" name="Picture 2" descr="F:\Sadik\Laptop Backup_8.27.13\Sadik\Research Project\Project picture\US 287 Slope-picture\2013\2.23.13\DSCN06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7975" y="4087275"/>
            <a:ext cx="2329777" cy="1549027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633249" y="5636963"/>
            <a:ext cx="1941481" cy="48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Desiccation Crack </a:t>
            </a:r>
          </a:p>
          <a:p>
            <a:pPr algn="ctr"/>
            <a:r>
              <a:rPr lang="en-US" sz="1600" dirty="0" smtClean="0"/>
              <a:t>(Dry Period)</a:t>
            </a:r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2934263" y="5636963"/>
            <a:ext cx="1941481" cy="48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No Cracks </a:t>
            </a:r>
          </a:p>
          <a:p>
            <a:pPr algn="ctr"/>
            <a:r>
              <a:rPr lang="en-US" sz="1600" dirty="0" smtClean="0"/>
              <a:t>(Wet Period)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Expansive Behavior</a:t>
            </a:r>
          </a:p>
        </p:txBody>
      </p:sp>
    </p:spTree>
    <p:extLst>
      <p:ext uri="{BB962C8B-B14F-4D97-AF65-F5344CB8AC3E}">
        <p14:creationId xmlns:p14="http://schemas.microsoft.com/office/powerpoint/2010/main" val="402003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14400" y="1295400"/>
            <a:ext cx="7360920" cy="5349240"/>
            <a:chOff x="914400" y="1295400"/>
            <a:chExt cx="7360920" cy="5349240"/>
          </a:xfrm>
        </p:grpSpPr>
        <p:pic>
          <p:nvPicPr>
            <p:cNvPr id="4" name="Picture 2" descr="C:\Users\msk0977\Desktop\Photo_2.23.13\TxDOT site visit photo_2.23.12\DSCN055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00600" y="4038600"/>
              <a:ext cx="3474720" cy="2606040"/>
            </a:xfrm>
            <a:prstGeom prst="rect">
              <a:avLst/>
            </a:prstGeom>
            <a:noFill/>
          </p:spPr>
        </p:pic>
        <p:pic>
          <p:nvPicPr>
            <p:cNvPr id="5" name="Picture 6" descr="C:\Users\msk0977\Desktop\Photo_2.23.13\TxDOT site visit photo_2.23.12\DSCN0568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00600" y="1295400"/>
              <a:ext cx="3474720" cy="2606040"/>
            </a:xfrm>
            <a:prstGeom prst="rect">
              <a:avLst/>
            </a:prstGeom>
            <a:noFill/>
          </p:spPr>
        </p:pic>
        <p:pic>
          <p:nvPicPr>
            <p:cNvPr id="6" name="Picture 7" descr="C:\Users\msk0977\Desktop\Photo_2.23.13\TxDOT site visit photo_2.23.12\DSCN058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4400" y="4038600"/>
              <a:ext cx="3474720" cy="2606040"/>
            </a:xfrm>
            <a:prstGeom prst="rect">
              <a:avLst/>
            </a:prstGeom>
            <a:noFill/>
          </p:spPr>
        </p:pic>
        <p:pic>
          <p:nvPicPr>
            <p:cNvPr id="7" name="Picture 8" descr="C:\Users\msk0977\Desktop\Photo_2.23.13\TxDOT site visit photo_2.23.12\DSCN0586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4400" y="1295400"/>
              <a:ext cx="3474720" cy="2606040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914400" y="1295400"/>
              <a:ext cx="1219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R. Section 1</a:t>
              </a:r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14400" y="4038600"/>
              <a:ext cx="1447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Control Section </a:t>
              </a:r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800600" y="1295400"/>
              <a:ext cx="1600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Control Section 2</a:t>
              </a:r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800600" y="4038600"/>
              <a:ext cx="1447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R. Section 3</a:t>
              </a:r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571625" y="5638800"/>
              <a:ext cx="1781175" cy="381000"/>
              <a:chOff x="1571625" y="5638800"/>
              <a:chExt cx="1781175" cy="381000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>
                <a:off x="1676400" y="5638800"/>
                <a:ext cx="0" cy="38100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1571625" y="5648325"/>
                <a:ext cx="228600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1571625" y="6019800"/>
                <a:ext cx="228600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1676400" y="5638800"/>
                <a:ext cx="16764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Settlement: 15 in</a:t>
                </a:r>
                <a:endPara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5181600" y="2895600"/>
              <a:ext cx="1781175" cy="381000"/>
              <a:chOff x="5181600" y="2895600"/>
              <a:chExt cx="1781175" cy="381000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>
                <a:off x="5286375" y="2895600"/>
                <a:ext cx="0" cy="38100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181600" y="2905125"/>
                <a:ext cx="228600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5181600" y="3276600"/>
                <a:ext cx="228600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5286375" y="2895600"/>
                <a:ext cx="16764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Settlement: 9 in</a:t>
                </a:r>
                <a:endPara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Settlement at Control Section</a:t>
            </a:r>
          </a:p>
        </p:txBody>
      </p:sp>
    </p:spTree>
    <p:extLst>
      <p:ext uri="{BB962C8B-B14F-4D97-AF65-F5344CB8AC3E}">
        <p14:creationId xmlns:p14="http://schemas.microsoft.com/office/powerpoint/2010/main" val="332166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6"/>
          <p:cNvGrpSpPr/>
          <p:nvPr/>
        </p:nvGrpSpPr>
        <p:grpSpPr>
          <a:xfrm>
            <a:off x="304800" y="2454276"/>
            <a:ext cx="3657600" cy="4193361"/>
            <a:chOff x="2396836" y="1143000"/>
            <a:chExt cx="4918364" cy="5638800"/>
          </a:xfrm>
        </p:grpSpPr>
        <p:grpSp>
          <p:nvGrpSpPr>
            <p:cNvPr id="4" name="Group 8"/>
            <p:cNvGrpSpPr/>
            <p:nvPr/>
          </p:nvGrpSpPr>
          <p:grpSpPr>
            <a:xfrm>
              <a:off x="2743200" y="1143000"/>
              <a:ext cx="4572000" cy="5638800"/>
              <a:chOff x="2286000" y="1219200"/>
              <a:chExt cx="4572000" cy="5638800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61" t="8889" r="6863" b="8889"/>
              <a:stretch/>
            </p:blipFill>
            <p:spPr>
              <a:xfrm>
                <a:off x="2286000" y="1219200"/>
                <a:ext cx="4572000" cy="5638800"/>
              </a:xfrm>
              <a:prstGeom prst="rect">
                <a:avLst/>
              </a:prstGeom>
            </p:spPr>
          </p:pic>
          <p:grpSp>
            <p:nvGrpSpPr>
              <p:cNvPr id="12" name="Group 6"/>
              <p:cNvGrpSpPr/>
              <p:nvPr/>
            </p:nvGrpSpPr>
            <p:grpSpPr>
              <a:xfrm>
                <a:off x="3000376" y="6515100"/>
                <a:ext cx="3108325" cy="0"/>
                <a:chOff x="3000376" y="6496050"/>
                <a:chExt cx="3108325" cy="0"/>
              </a:xfrm>
            </p:grpSpPr>
            <p:cxnSp>
              <p:nvCxnSpPr>
                <p:cNvPr id="19" name="Straight Arrow Connector 18"/>
                <p:cNvCxnSpPr/>
                <p:nvPr/>
              </p:nvCxnSpPr>
              <p:spPr>
                <a:xfrm rot="10800000" flipH="1">
                  <a:off x="5176831" y="6496050"/>
                  <a:ext cx="22860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/>
                <p:cNvCxnSpPr/>
                <p:nvPr/>
              </p:nvCxnSpPr>
              <p:spPr>
                <a:xfrm rot="10800000" flipH="1">
                  <a:off x="4443413" y="6496050"/>
                  <a:ext cx="22860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/>
                <p:cNvCxnSpPr/>
                <p:nvPr/>
              </p:nvCxnSpPr>
              <p:spPr>
                <a:xfrm rot="10800000" flipH="1">
                  <a:off x="3724272" y="6496050"/>
                  <a:ext cx="22860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/>
                <p:cNvCxnSpPr/>
                <p:nvPr/>
              </p:nvCxnSpPr>
              <p:spPr>
                <a:xfrm rot="10800000" flipH="1">
                  <a:off x="3000376" y="6496050"/>
                  <a:ext cx="22860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/>
                <p:cNvCxnSpPr/>
                <p:nvPr/>
              </p:nvCxnSpPr>
              <p:spPr>
                <a:xfrm rot="10800000" flipH="1">
                  <a:off x="5880101" y="6496050"/>
                  <a:ext cx="22860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" name="Group 7"/>
              <p:cNvGrpSpPr/>
              <p:nvPr/>
            </p:nvGrpSpPr>
            <p:grpSpPr>
              <a:xfrm>
                <a:off x="3119441" y="3762378"/>
                <a:ext cx="3116260" cy="0"/>
                <a:chOff x="3119441" y="3762378"/>
                <a:chExt cx="3116260" cy="0"/>
              </a:xfrm>
            </p:grpSpPr>
            <p:cxnSp>
              <p:nvCxnSpPr>
                <p:cNvPr id="14" name="Straight Arrow Connector 13"/>
                <p:cNvCxnSpPr/>
                <p:nvPr/>
              </p:nvCxnSpPr>
              <p:spPr>
                <a:xfrm flipH="1">
                  <a:off x="3119441" y="3762378"/>
                  <a:ext cx="22860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/>
                <p:cNvCxnSpPr/>
                <p:nvPr/>
              </p:nvCxnSpPr>
              <p:spPr>
                <a:xfrm flipH="1">
                  <a:off x="3852859" y="3762378"/>
                  <a:ext cx="22860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Arrow Connector 15"/>
                <p:cNvCxnSpPr/>
                <p:nvPr/>
              </p:nvCxnSpPr>
              <p:spPr>
                <a:xfrm flipH="1">
                  <a:off x="4572000" y="3762378"/>
                  <a:ext cx="22860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/>
                <p:cNvCxnSpPr/>
                <p:nvPr/>
              </p:nvCxnSpPr>
              <p:spPr>
                <a:xfrm flipH="1">
                  <a:off x="5295896" y="3762378"/>
                  <a:ext cx="22860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Arrow Connector 17"/>
                <p:cNvCxnSpPr/>
                <p:nvPr/>
              </p:nvCxnSpPr>
              <p:spPr>
                <a:xfrm flipH="1">
                  <a:off x="6007101" y="3762378"/>
                  <a:ext cx="22860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" name="Freeform 4"/>
            <p:cNvSpPr/>
            <p:nvPr/>
          </p:nvSpPr>
          <p:spPr>
            <a:xfrm>
              <a:off x="3200400" y="2488504"/>
              <a:ext cx="2432151" cy="1022604"/>
            </a:xfrm>
            <a:custGeom>
              <a:avLst/>
              <a:gdLst>
                <a:gd name="connsiteX0" fmla="*/ 144099 w 2432151"/>
                <a:gd name="connsiteY0" fmla="*/ 490849 h 507644"/>
                <a:gd name="connsiteX1" fmla="*/ 231184 w 2432151"/>
                <a:gd name="connsiteY1" fmla="*/ 218706 h 507644"/>
                <a:gd name="connsiteX2" fmla="*/ 535984 w 2432151"/>
                <a:gd name="connsiteY2" fmla="*/ 164278 h 507644"/>
                <a:gd name="connsiteX3" fmla="*/ 906099 w 2432151"/>
                <a:gd name="connsiteY3" fmla="*/ 98964 h 507644"/>
                <a:gd name="connsiteX4" fmla="*/ 1210899 w 2432151"/>
                <a:gd name="connsiteY4" fmla="*/ 992 h 507644"/>
                <a:gd name="connsiteX5" fmla="*/ 1374184 w 2432151"/>
                <a:gd name="connsiteY5" fmla="*/ 164278 h 507644"/>
                <a:gd name="connsiteX6" fmla="*/ 1700756 w 2432151"/>
                <a:gd name="connsiteY6" fmla="*/ 109849 h 507644"/>
                <a:gd name="connsiteX7" fmla="*/ 2027327 w 2432151"/>
                <a:gd name="connsiteY7" fmla="*/ 218706 h 507644"/>
                <a:gd name="connsiteX8" fmla="*/ 2179727 w 2432151"/>
                <a:gd name="connsiteY8" fmla="*/ 284021 h 507644"/>
                <a:gd name="connsiteX9" fmla="*/ 2255927 w 2432151"/>
                <a:gd name="connsiteY9" fmla="*/ 371106 h 507644"/>
                <a:gd name="connsiteX10" fmla="*/ 2277699 w 2432151"/>
                <a:gd name="connsiteY10" fmla="*/ 469078 h 507644"/>
                <a:gd name="connsiteX11" fmla="*/ 144099 w 2432151"/>
                <a:gd name="connsiteY11" fmla="*/ 490849 h 50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32151" h="507644">
                  <a:moveTo>
                    <a:pt x="144099" y="490849"/>
                  </a:moveTo>
                  <a:cubicBezTo>
                    <a:pt x="-196987" y="449120"/>
                    <a:pt x="165870" y="273134"/>
                    <a:pt x="231184" y="218706"/>
                  </a:cubicBezTo>
                  <a:cubicBezTo>
                    <a:pt x="296498" y="164278"/>
                    <a:pt x="535984" y="164278"/>
                    <a:pt x="535984" y="164278"/>
                  </a:cubicBezTo>
                  <a:cubicBezTo>
                    <a:pt x="648470" y="144321"/>
                    <a:pt x="793613" y="126178"/>
                    <a:pt x="906099" y="98964"/>
                  </a:cubicBezTo>
                  <a:cubicBezTo>
                    <a:pt x="1018585" y="71750"/>
                    <a:pt x="1132885" y="-9894"/>
                    <a:pt x="1210899" y="992"/>
                  </a:cubicBezTo>
                  <a:cubicBezTo>
                    <a:pt x="1288913" y="11878"/>
                    <a:pt x="1292541" y="146135"/>
                    <a:pt x="1374184" y="164278"/>
                  </a:cubicBezTo>
                  <a:cubicBezTo>
                    <a:pt x="1455827" y="182421"/>
                    <a:pt x="1591899" y="100778"/>
                    <a:pt x="1700756" y="109849"/>
                  </a:cubicBezTo>
                  <a:cubicBezTo>
                    <a:pt x="1809613" y="118920"/>
                    <a:pt x="1947498" y="189677"/>
                    <a:pt x="2027327" y="218706"/>
                  </a:cubicBezTo>
                  <a:cubicBezTo>
                    <a:pt x="2107156" y="247735"/>
                    <a:pt x="2141627" y="258621"/>
                    <a:pt x="2179727" y="284021"/>
                  </a:cubicBezTo>
                  <a:cubicBezTo>
                    <a:pt x="2217827" y="309421"/>
                    <a:pt x="2239598" y="340263"/>
                    <a:pt x="2255927" y="371106"/>
                  </a:cubicBezTo>
                  <a:cubicBezTo>
                    <a:pt x="2272256" y="401949"/>
                    <a:pt x="2629670" y="452749"/>
                    <a:pt x="2277699" y="469078"/>
                  </a:cubicBezTo>
                  <a:cubicBezTo>
                    <a:pt x="1925728" y="485407"/>
                    <a:pt x="485185" y="532578"/>
                    <a:pt x="144099" y="490849"/>
                  </a:cubicBezTo>
                  <a:close/>
                </a:path>
              </a:pathLst>
            </a:custGeom>
            <a:solidFill>
              <a:srgbClr val="C00000">
                <a:alpha val="20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396836" y="1872952"/>
              <a:ext cx="1524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C00000"/>
                  </a:solidFill>
                </a:rPr>
                <a:t>Failure Location 3</a:t>
              </a:r>
              <a:endParaRPr lang="en-US" sz="1400" dirty="0">
                <a:solidFill>
                  <a:srgbClr val="C00000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5862630" y="2773376"/>
              <a:ext cx="1030109" cy="745303"/>
            </a:xfrm>
            <a:custGeom>
              <a:avLst/>
              <a:gdLst>
                <a:gd name="connsiteX0" fmla="*/ 133232 w 1082372"/>
                <a:gd name="connsiteY0" fmla="*/ 524266 h 570402"/>
                <a:gd name="connsiteX1" fmla="*/ 2603 w 1082372"/>
                <a:gd name="connsiteY1" fmla="*/ 535152 h 570402"/>
                <a:gd name="connsiteX2" fmla="*/ 57032 w 1082372"/>
                <a:gd name="connsiteY2" fmla="*/ 426294 h 570402"/>
                <a:gd name="connsiteX3" fmla="*/ 187661 w 1082372"/>
                <a:gd name="connsiteY3" fmla="*/ 230352 h 570402"/>
                <a:gd name="connsiteX4" fmla="*/ 372718 w 1082372"/>
                <a:gd name="connsiteY4" fmla="*/ 110609 h 570402"/>
                <a:gd name="connsiteX5" fmla="*/ 470689 w 1082372"/>
                <a:gd name="connsiteY5" fmla="*/ 67066 h 570402"/>
                <a:gd name="connsiteX6" fmla="*/ 568661 w 1082372"/>
                <a:gd name="connsiteY6" fmla="*/ 1752 h 570402"/>
                <a:gd name="connsiteX7" fmla="*/ 797261 w 1082372"/>
                <a:gd name="connsiteY7" fmla="*/ 143266 h 570402"/>
                <a:gd name="connsiteX8" fmla="*/ 1004089 w 1082372"/>
                <a:gd name="connsiteY8" fmla="*/ 208580 h 570402"/>
                <a:gd name="connsiteX9" fmla="*/ 1069403 w 1082372"/>
                <a:gd name="connsiteY9" fmla="*/ 437180 h 570402"/>
                <a:gd name="connsiteX10" fmla="*/ 1047632 w 1082372"/>
                <a:gd name="connsiteY10" fmla="*/ 567809 h 570402"/>
                <a:gd name="connsiteX11" fmla="*/ 731946 w 1082372"/>
                <a:gd name="connsiteY11" fmla="*/ 524266 h 570402"/>
                <a:gd name="connsiteX12" fmla="*/ 361832 w 1082372"/>
                <a:gd name="connsiteY12" fmla="*/ 524266 h 570402"/>
                <a:gd name="connsiteX13" fmla="*/ 133232 w 1082372"/>
                <a:gd name="connsiteY13" fmla="*/ 524266 h 570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2372" h="570402">
                  <a:moveTo>
                    <a:pt x="133232" y="524266"/>
                  </a:moveTo>
                  <a:cubicBezTo>
                    <a:pt x="73361" y="526080"/>
                    <a:pt x="15303" y="551481"/>
                    <a:pt x="2603" y="535152"/>
                  </a:cubicBezTo>
                  <a:cubicBezTo>
                    <a:pt x="-10097" y="518823"/>
                    <a:pt x="26189" y="477094"/>
                    <a:pt x="57032" y="426294"/>
                  </a:cubicBezTo>
                  <a:cubicBezTo>
                    <a:pt x="87875" y="375494"/>
                    <a:pt x="135047" y="282966"/>
                    <a:pt x="187661" y="230352"/>
                  </a:cubicBezTo>
                  <a:cubicBezTo>
                    <a:pt x="240275" y="177738"/>
                    <a:pt x="325547" y="137823"/>
                    <a:pt x="372718" y="110609"/>
                  </a:cubicBezTo>
                  <a:cubicBezTo>
                    <a:pt x="419889" y="83395"/>
                    <a:pt x="438032" y="85209"/>
                    <a:pt x="470689" y="67066"/>
                  </a:cubicBezTo>
                  <a:cubicBezTo>
                    <a:pt x="503346" y="48923"/>
                    <a:pt x="514232" y="-10948"/>
                    <a:pt x="568661" y="1752"/>
                  </a:cubicBezTo>
                  <a:cubicBezTo>
                    <a:pt x="623090" y="14452"/>
                    <a:pt x="724690" y="108795"/>
                    <a:pt x="797261" y="143266"/>
                  </a:cubicBezTo>
                  <a:cubicBezTo>
                    <a:pt x="869832" y="177737"/>
                    <a:pt x="958732" y="159594"/>
                    <a:pt x="1004089" y="208580"/>
                  </a:cubicBezTo>
                  <a:cubicBezTo>
                    <a:pt x="1049446" y="257566"/>
                    <a:pt x="1062146" y="377309"/>
                    <a:pt x="1069403" y="437180"/>
                  </a:cubicBezTo>
                  <a:cubicBezTo>
                    <a:pt x="1076660" y="497051"/>
                    <a:pt x="1103875" y="553295"/>
                    <a:pt x="1047632" y="567809"/>
                  </a:cubicBezTo>
                  <a:cubicBezTo>
                    <a:pt x="991389" y="582323"/>
                    <a:pt x="846246" y="531523"/>
                    <a:pt x="731946" y="524266"/>
                  </a:cubicBezTo>
                  <a:cubicBezTo>
                    <a:pt x="617646" y="517009"/>
                    <a:pt x="463432" y="522452"/>
                    <a:pt x="361832" y="524266"/>
                  </a:cubicBezTo>
                  <a:cubicBezTo>
                    <a:pt x="260232" y="526080"/>
                    <a:pt x="193103" y="522452"/>
                    <a:pt x="133232" y="524266"/>
                  </a:cubicBezTo>
                  <a:close/>
                </a:path>
              </a:pathLst>
            </a:custGeom>
            <a:solidFill>
              <a:srgbClr val="C00000">
                <a:alpha val="20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3274977" y="2529981"/>
              <a:ext cx="399181" cy="647227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5740955" y="1752600"/>
              <a:ext cx="15240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C00000"/>
                  </a:solidFill>
                </a:rPr>
                <a:t>Failure Location 4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>
              <a:off x="5913770" y="2354910"/>
              <a:ext cx="175982" cy="978361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424026"/>
              </p:ext>
            </p:extLst>
          </p:nvPr>
        </p:nvGraphicFramePr>
        <p:xfrm>
          <a:off x="1272477" y="1355284"/>
          <a:ext cx="2218409" cy="11013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42194"/>
                <a:gridCol w="976215"/>
              </a:tblGrid>
              <a:tr h="217923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Failure Location</a:t>
                      </a:r>
                      <a:endParaRPr 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54" marR="68454" marT="34227" marB="342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</a:t>
                      </a:r>
                      <a:endParaRPr 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54" marR="68454" marT="34227" marB="34227"/>
                </a:tc>
              </a:tr>
              <a:tr h="21792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Failure Location-1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54" marR="68454" marT="34227" marB="342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October 2013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54" marR="68454" marT="34227" marB="34227"/>
                </a:tc>
              </a:tr>
              <a:tr h="21792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Failure Location -2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54" marR="68454" marT="34227" marB="342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October</a:t>
                      </a:r>
                      <a:r>
                        <a:rPr lang="en-US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2013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54" marR="68454" marT="34227" marB="34227"/>
                </a:tc>
              </a:tr>
              <a:tr h="21792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Failure Location-3</a:t>
                      </a:r>
                      <a:endParaRPr lang="en-US" sz="1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54" marR="68454" marT="34227" marB="342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June 2015</a:t>
                      </a:r>
                      <a:endParaRPr lang="en-US" sz="1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54" marR="68454" marT="34227" marB="34227"/>
                </a:tc>
              </a:tr>
              <a:tr h="217923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Failure Location-4</a:t>
                      </a:r>
                      <a:endParaRPr lang="en-US" sz="1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54" marR="68454" marT="34227" marB="342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June 2015</a:t>
                      </a:r>
                      <a:endParaRPr lang="en-US" sz="1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54" marR="68454" marT="34227" marB="34227"/>
                </a:tc>
              </a:tr>
            </a:tbl>
          </a:graphicData>
        </a:graphic>
      </p:graphicFrame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650" y="1344405"/>
            <a:ext cx="2553083" cy="191481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795" y="1348468"/>
            <a:ext cx="2532391" cy="189929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650" y="3505072"/>
            <a:ext cx="5113320" cy="285626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267200" y="13484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Failure Location 1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848858" y="13484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Failure Location 2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483488" y="346873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Failure Location 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Comparison of Performance </a:t>
            </a:r>
            <a:br>
              <a:rPr lang="en-US" sz="2000" dirty="0"/>
            </a:br>
            <a:r>
              <a:rPr lang="en-US" sz="2000" dirty="0"/>
              <a:t>Northbound and Southbound (Reinforced) Slope</a:t>
            </a:r>
          </a:p>
        </p:txBody>
      </p:sp>
    </p:spTree>
    <p:extLst>
      <p:ext uri="{BB962C8B-B14F-4D97-AF65-F5344CB8AC3E}">
        <p14:creationId xmlns:p14="http://schemas.microsoft.com/office/powerpoint/2010/main" val="413434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24320" y="0"/>
            <a:ext cx="6067080" cy="109129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 smtClean="0"/>
              <a:t>Expansive Clay problems in Transportation Geotechnics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1" r="15394"/>
          <a:stretch/>
        </p:blipFill>
        <p:spPr>
          <a:xfrm>
            <a:off x="45444" y="1350264"/>
            <a:ext cx="3922052" cy="23821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9"/>
          <a:stretch/>
        </p:blipFill>
        <p:spPr>
          <a:xfrm>
            <a:off x="64009" y="3712465"/>
            <a:ext cx="3879828" cy="2866800"/>
          </a:xfrm>
          <a:prstGeom prst="rect">
            <a:avLst/>
          </a:prstGeom>
        </p:spPr>
      </p:pic>
      <p:pic>
        <p:nvPicPr>
          <p:cNvPr id="12" name="Picture 2" descr="C:\Users\sadik_ce\Laptop\study &amp; research\Research Project\TxDOT\Slope\SLOPE 67 and 287 from Jubair\Slope Hwy 287\Picture\Failed slope at Midlothian\DSCN3730.JPG"/>
          <p:cNvPicPr>
            <a:picLocks noChangeAspect="1" noChangeArrowheads="1"/>
          </p:cNvPicPr>
          <p:nvPr/>
        </p:nvPicPr>
        <p:blipFill rotWithShape="1">
          <a:blip r:embed="rId4" cstate="print"/>
          <a:srcRect t="25237" r="5641" b="15852"/>
          <a:stretch/>
        </p:blipFill>
        <p:spPr bwMode="auto">
          <a:xfrm>
            <a:off x="3946885" y="1350264"/>
            <a:ext cx="5087388" cy="238218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740" y="3712465"/>
            <a:ext cx="5096533" cy="28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0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dik\Downloads\DSC_04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142999"/>
            <a:ext cx="8991600" cy="5057775"/>
          </a:xfrm>
          <a:prstGeom prst="rect">
            <a:avLst/>
          </a:prstGeom>
          <a:noFill/>
        </p:spPr>
      </p:pic>
      <p:pic>
        <p:nvPicPr>
          <p:cNvPr id="1027" name="Picture 3" descr="C:\Users\Sadik\Downloads\DSC_04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142999"/>
            <a:ext cx="8991600" cy="5057775"/>
          </a:xfrm>
          <a:prstGeom prst="rect">
            <a:avLst/>
          </a:prstGeom>
          <a:noFill/>
        </p:spPr>
      </p:pic>
      <p:grpSp>
        <p:nvGrpSpPr>
          <p:cNvPr id="5" name="Group 36"/>
          <p:cNvGrpSpPr/>
          <p:nvPr/>
        </p:nvGrpSpPr>
        <p:grpSpPr>
          <a:xfrm>
            <a:off x="6942786" y="3886200"/>
            <a:ext cx="2125014" cy="2620851"/>
            <a:chOff x="2743200" y="1143000"/>
            <a:chExt cx="4572000" cy="5638800"/>
          </a:xfrm>
        </p:grpSpPr>
        <p:grpSp>
          <p:nvGrpSpPr>
            <p:cNvPr id="6" name="Group 8"/>
            <p:cNvGrpSpPr/>
            <p:nvPr/>
          </p:nvGrpSpPr>
          <p:grpSpPr>
            <a:xfrm>
              <a:off x="2743200" y="1143000"/>
              <a:ext cx="4572000" cy="5638800"/>
              <a:chOff x="2286000" y="1219200"/>
              <a:chExt cx="4572000" cy="5638800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61" t="8889" r="6863" b="8889"/>
              <a:stretch/>
            </p:blipFill>
            <p:spPr>
              <a:xfrm>
                <a:off x="2286000" y="1219200"/>
                <a:ext cx="4572000" cy="5638800"/>
              </a:xfrm>
              <a:prstGeom prst="rect">
                <a:avLst/>
              </a:prstGeom>
            </p:spPr>
          </p:pic>
          <p:grpSp>
            <p:nvGrpSpPr>
              <p:cNvPr id="14" name="Group 6"/>
              <p:cNvGrpSpPr/>
              <p:nvPr/>
            </p:nvGrpSpPr>
            <p:grpSpPr>
              <a:xfrm>
                <a:off x="3000376" y="6515100"/>
                <a:ext cx="3108325" cy="0"/>
                <a:chOff x="3000376" y="6496050"/>
                <a:chExt cx="3108325" cy="0"/>
              </a:xfrm>
            </p:grpSpPr>
            <p:cxnSp>
              <p:nvCxnSpPr>
                <p:cNvPr id="21" name="Straight Arrow Connector 20"/>
                <p:cNvCxnSpPr/>
                <p:nvPr/>
              </p:nvCxnSpPr>
              <p:spPr>
                <a:xfrm rot="10800000" flipH="1">
                  <a:off x="5176831" y="6496050"/>
                  <a:ext cx="22860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/>
                <p:cNvCxnSpPr/>
                <p:nvPr/>
              </p:nvCxnSpPr>
              <p:spPr>
                <a:xfrm rot="10800000" flipH="1">
                  <a:off x="4443413" y="6496050"/>
                  <a:ext cx="22860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/>
                <p:cNvCxnSpPr/>
                <p:nvPr/>
              </p:nvCxnSpPr>
              <p:spPr>
                <a:xfrm rot="10800000" flipH="1">
                  <a:off x="3724272" y="6496050"/>
                  <a:ext cx="22860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 rot="10800000" flipH="1">
                  <a:off x="3000376" y="6496050"/>
                  <a:ext cx="22860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/>
                <p:cNvCxnSpPr/>
                <p:nvPr/>
              </p:nvCxnSpPr>
              <p:spPr>
                <a:xfrm rot="10800000" flipH="1">
                  <a:off x="5880101" y="6496050"/>
                  <a:ext cx="22860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7"/>
              <p:cNvGrpSpPr/>
              <p:nvPr/>
            </p:nvGrpSpPr>
            <p:grpSpPr>
              <a:xfrm>
                <a:off x="3119441" y="3762378"/>
                <a:ext cx="3116260" cy="0"/>
                <a:chOff x="3119441" y="3762378"/>
                <a:chExt cx="3116260" cy="0"/>
              </a:xfrm>
            </p:grpSpPr>
            <p:cxnSp>
              <p:nvCxnSpPr>
                <p:cNvPr id="16" name="Straight Arrow Connector 15"/>
                <p:cNvCxnSpPr/>
                <p:nvPr/>
              </p:nvCxnSpPr>
              <p:spPr>
                <a:xfrm flipH="1">
                  <a:off x="3119441" y="3762378"/>
                  <a:ext cx="22860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/>
                <p:cNvCxnSpPr/>
                <p:nvPr/>
              </p:nvCxnSpPr>
              <p:spPr>
                <a:xfrm flipH="1">
                  <a:off x="3852859" y="3762378"/>
                  <a:ext cx="22860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Arrow Connector 17"/>
                <p:cNvCxnSpPr/>
                <p:nvPr/>
              </p:nvCxnSpPr>
              <p:spPr>
                <a:xfrm flipH="1">
                  <a:off x="4572000" y="3762378"/>
                  <a:ext cx="22860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/>
                <p:cNvCxnSpPr/>
                <p:nvPr/>
              </p:nvCxnSpPr>
              <p:spPr>
                <a:xfrm flipH="1">
                  <a:off x="5295896" y="3762378"/>
                  <a:ext cx="22860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/>
                <p:cNvCxnSpPr/>
                <p:nvPr/>
              </p:nvCxnSpPr>
              <p:spPr>
                <a:xfrm flipH="1">
                  <a:off x="6007101" y="3762378"/>
                  <a:ext cx="22860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" name="Freeform 6"/>
            <p:cNvSpPr/>
            <p:nvPr/>
          </p:nvSpPr>
          <p:spPr>
            <a:xfrm>
              <a:off x="3200400" y="2488504"/>
              <a:ext cx="2432151" cy="1022604"/>
            </a:xfrm>
            <a:custGeom>
              <a:avLst/>
              <a:gdLst>
                <a:gd name="connsiteX0" fmla="*/ 144099 w 2432151"/>
                <a:gd name="connsiteY0" fmla="*/ 490849 h 507644"/>
                <a:gd name="connsiteX1" fmla="*/ 231184 w 2432151"/>
                <a:gd name="connsiteY1" fmla="*/ 218706 h 507644"/>
                <a:gd name="connsiteX2" fmla="*/ 535984 w 2432151"/>
                <a:gd name="connsiteY2" fmla="*/ 164278 h 507644"/>
                <a:gd name="connsiteX3" fmla="*/ 906099 w 2432151"/>
                <a:gd name="connsiteY3" fmla="*/ 98964 h 507644"/>
                <a:gd name="connsiteX4" fmla="*/ 1210899 w 2432151"/>
                <a:gd name="connsiteY4" fmla="*/ 992 h 507644"/>
                <a:gd name="connsiteX5" fmla="*/ 1374184 w 2432151"/>
                <a:gd name="connsiteY5" fmla="*/ 164278 h 507644"/>
                <a:gd name="connsiteX6" fmla="*/ 1700756 w 2432151"/>
                <a:gd name="connsiteY6" fmla="*/ 109849 h 507644"/>
                <a:gd name="connsiteX7" fmla="*/ 2027327 w 2432151"/>
                <a:gd name="connsiteY7" fmla="*/ 218706 h 507644"/>
                <a:gd name="connsiteX8" fmla="*/ 2179727 w 2432151"/>
                <a:gd name="connsiteY8" fmla="*/ 284021 h 507644"/>
                <a:gd name="connsiteX9" fmla="*/ 2255927 w 2432151"/>
                <a:gd name="connsiteY9" fmla="*/ 371106 h 507644"/>
                <a:gd name="connsiteX10" fmla="*/ 2277699 w 2432151"/>
                <a:gd name="connsiteY10" fmla="*/ 469078 h 507644"/>
                <a:gd name="connsiteX11" fmla="*/ 144099 w 2432151"/>
                <a:gd name="connsiteY11" fmla="*/ 490849 h 507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32151" h="507644">
                  <a:moveTo>
                    <a:pt x="144099" y="490849"/>
                  </a:moveTo>
                  <a:cubicBezTo>
                    <a:pt x="-196987" y="449120"/>
                    <a:pt x="165870" y="273134"/>
                    <a:pt x="231184" y="218706"/>
                  </a:cubicBezTo>
                  <a:cubicBezTo>
                    <a:pt x="296498" y="164278"/>
                    <a:pt x="535984" y="164278"/>
                    <a:pt x="535984" y="164278"/>
                  </a:cubicBezTo>
                  <a:cubicBezTo>
                    <a:pt x="648470" y="144321"/>
                    <a:pt x="793613" y="126178"/>
                    <a:pt x="906099" y="98964"/>
                  </a:cubicBezTo>
                  <a:cubicBezTo>
                    <a:pt x="1018585" y="71750"/>
                    <a:pt x="1132885" y="-9894"/>
                    <a:pt x="1210899" y="992"/>
                  </a:cubicBezTo>
                  <a:cubicBezTo>
                    <a:pt x="1288913" y="11878"/>
                    <a:pt x="1292541" y="146135"/>
                    <a:pt x="1374184" y="164278"/>
                  </a:cubicBezTo>
                  <a:cubicBezTo>
                    <a:pt x="1455827" y="182421"/>
                    <a:pt x="1591899" y="100778"/>
                    <a:pt x="1700756" y="109849"/>
                  </a:cubicBezTo>
                  <a:cubicBezTo>
                    <a:pt x="1809613" y="118920"/>
                    <a:pt x="1947498" y="189677"/>
                    <a:pt x="2027327" y="218706"/>
                  </a:cubicBezTo>
                  <a:cubicBezTo>
                    <a:pt x="2107156" y="247735"/>
                    <a:pt x="2141627" y="258621"/>
                    <a:pt x="2179727" y="284021"/>
                  </a:cubicBezTo>
                  <a:cubicBezTo>
                    <a:pt x="2217827" y="309421"/>
                    <a:pt x="2239598" y="340263"/>
                    <a:pt x="2255927" y="371106"/>
                  </a:cubicBezTo>
                  <a:cubicBezTo>
                    <a:pt x="2272256" y="401949"/>
                    <a:pt x="2629670" y="452749"/>
                    <a:pt x="2277699" y="469078"/>
                  </a:cubicBezTo>
                  <a:cubicBezTo>
                    <a:pt x="1925728" y="485407"/>
                    <a:pt x="485185" y="532578"/>
                    <a:pt x="144099" y="490849"/>
                  </a:cubicBezTo>
                  <a:close/>
                </a:path>
              </a:pathLst>
            </a:custGeom>
            <a:solidFill>
              <a:srgbClr val="C00000">
                <a:alpha val="20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5862630" y="2773376"/>
              <a:ext cx="1030109" cy="745303"/>
            </a:xfrm>
            <a:custGeom>
              <a:avLst/>
              <a:gdLst>
                <a:gd name="connsiteX0" fmla="*/ 133232 w 1082372"/>
                <a:gd name="connsiteY0" fmla="*/ 524266 h 570402"/>
                <a:gd name="connsiteX1" fmla="*/ 2603 w 1082372"/>
                <a:gd name="connsiteY1" fmla="*/ 535152 h 570402"/>
                <a:gd name="connsiteX2" fmla="*/ 57032 w 1082372"/>
                <a:gd name="connsiteY2" fmla="*/ 426294 h 570402"/>
                <a:gd name="connsiteX3" fmla="*/ 187661 w 1082372"/>
                <a:gd name="connsiteY3" fmla="*/ 230352 h 570402"/>
                <a:gd name="connsiteX4" fmla="*/ 372718 w 1082372"/>
                <a:gd name="connsiteY4" fmla="*/ 110609 h 570402"/>
                <a:gd name="connsiteX5" fmla="*/ 470689 w 1082372"/>
                <a:gd name="connsiteY5" fmla="*/ 67066 h 570402"/>
                <a:gd name="connsiteX6" fmla="*/ 568661 w 1082372"/>
                <a:gd name="connsiteY6" fmla="*/ 1752 h 570402"/>
                <a:gd name="connsiteX7" fmla="*/ 797261 w 1082372"/>
                <a:gd name="connsiteY7" fmla="*/ 143266 h 570402"/>
                <a:gd name="connsiteX8" fmla="*/ 1004089 w 1082372"/>
                <a:gd name="connsiteY8" fmla="*/ 208580 h 570402"/>
                <a:gd name="connsiteX9" fmla="*/ 1069403 w 1082372"/>
                <a:gd name="connsiteY9" fmla="*/ 437180 h 570402"/>
                <a:gd name="connsiteX10" fmla="*/ 1047632 w 1082372"/>
                <a:gd name="connsiteY10" fmla="*/ 567809 h 570402"/>
                <a:gd name="connsiteX11" fmla="*/ 731946 w 1082372"/>
                <a:gd name="connsiteY11" fmla="*/ 524266 h 570402"/>
                <a:gd name="connsiteX12" fmla="*/ 361832 w 1082372"/>
                <a:gd name="connsiteY12" fmla="*/ 524266 h 570402"/>
                <a:gd name="connsiteX13" fmla="*/ 133232 w 1082372"/>
                <a:gd name="connsiteY13" fmla="*/ 524266 h 570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2372" h="570402">
                  <a:moveTo>
                    <a:pt x="133232" y="524266"/>
                  </a:moveTo>
                  <a:cubicBezTo>
                    <a:pt x="73361" y="526080"/>
                    <a:pt x="15303" y="551481"/>
                    <a:pt x="2603" y="535152"/>
                  </a:cubicBezTo>
                  <a:cubicBezTo>
                    <a:pt x="-10097" y="518823"/>
                    <a:pt x="26189" y="477094"/>
                    <a:pt x="57032" y="426294"/>
                  </a:cubicBezTo>
                  <a:cubicBezTo>
                    <a:pt x="87875" y="375494"/>
                    <a:pt x="135047" y="282966"/>
                    <a:pt x="187661" y="230352"/>
                  </a:cubicBezTo>
                  <a:cubicBezTo>
                    <a:pt x="240275" y="177738"/>
                    <a:pt x="325547" y="137823"/>
                    <a:pt x="372718" y="110609"/>
                  </a:cubicBezTo>
                  <a:cubicBezTo>
                    <a:pt x="419889" y="83395"/>
                    <a:pt x="438032" y="85209"/>
                    <a:pt x="470689" y="67066"/>
                  </a:cubicBezTo>
                  <a:cubicBezTo>
                    <a:pt x="503346" y="48923"/>
                    <a:pt x="514232" y="-10948"/>
                    <a:pt x="568661" y="1752"/>
                  </a:cubicBezTo>
                  <a:cubicBezTo>
                    <a:pt x="623090" y="14452"/>
                    <a:pt x="724690" y="108795"/>
                    <a:pt x="797261" y="143266"/>
                  </a:cubicBezTo>
                  <a:cubicBezTo>
                    <a:pt x="869832" y="177737"/>
                    <a:pt x="958732" y="159594"/>
                    <a:pt x="1004089" y="208580"/>
                  </a:cubicBezTo>
                  <a:cubicBezTo>
                    <a:pt x="1049446" y="257566"/>
                    <a:pt x="1062146" y="377309"/>
                    <a:pt x="1069403" y="437180"/>
                  </a:cubicBezTo>
                  <a:cubicBezTo>
                    <a:pt x="1076660" y="497051"/>
                    <a:pt x="1103875" y="553295"/>
                    <a:pt x="1047632" y="567809"/>
                  </a:cubicBezTo>
                  <a:cubicBezTo>
                    <a:pt x="991389" y="582323"/>
                    <a:pt x="846246" y="531523"/>
                    <a:pt x="731946" y="524266"/>
                  </a:cubicBezTo>
                  <a:cubicBezTo>
                    <a:pt x="617646" y="517009"/>
                    <a:pt x="463432" y="522452"/>
                    <a:pt x="361832" y="524266"/>
                  </a:cubicBezTo>
                  <a:cubicBezTo>
                    <a:pt x="260232" y="526080"/>
                    <a:pt x="193103" y="522452"/>
                    <a:pt x="133232" y="524266"/>
                  </a:cubicBezTo>
                  <a:close/>
                </a:path>
              </a:pathLst>
            </a:custGeom>
            <a:solidFill>
              <a:srgbClr val="C00000">
                <a:alpha val="20000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Freeform 26"/>
          <p:cNvSpPr/>
          <p:nvPr/>
        </p:nvSpPr>
        <p:spPr>
          <a:xfrm>
            <a:off x="7403690" y="4171336"/>
            <a:ext cx="1292942" cy="712838"/>
          </a:xfrm>
          <a:custGeom>
            <a:avLst/>
            <a:gdLst>
              <a:gd name="connsiteX0" fmla="*/ 427704 w 1292942"/>
              <a:gd name="connsiteY0" fmla="*/ 651387 h 712838"/>
              <a:gd name="connsiteX1" fmla="*/ 117987 w 1292942"/>
              <a:gd name="connsiteY1" fmla="*/ 666135 h 712838"/>
              <a:gd name="connsiteX2" fmla="*/ 29497 w 1292942"/>
              <a:gd name="connsiteY2" fmla="*/ 533399 h 712838"/>
              <a:gd name="connsiteX3" fmla="*/ 294968 w 1292942"/>
              <a:gd name="connsiteY3" fmla="*/ 326922 h 712838"/>
              <a:gd name="connsiteX4" fmla="*/ 575187 w 1292942"/>
              <a:gd name="connsiteY4" fmla="*/ 120445 h 712838"/>
              <a:gd name="connsiteX5" fmla="*/ 752168 w 1292942"/>
              <a:gd name="connsiteY5" fmla="*/ 2458 h 712838"/>
              <a:gd name="connsiteX6" fmla="*/ 973394 w 1292942"/>
              <a:gd name="connsiteY6" fmla="*/ 105696 h 712838"/>
              <a:gd name="connsiteX7" fmla="*/ 1135626 w 1292942"/>
              <a:gd name="connsiteY7" fmla="*/ 297425 h 712838"/>
              <a:gd name="connsiteX8" fmla="*/ 1283110 w 1292942"/>
              <a:gd name="connsiteY8" fmla="*/ 400664 h 712838"/>
              <a:gd name="connsiteX9" fmla="*/ 1194620 w 1292942"/>
              <a:gd name="connsiteY9" fmla="*/ 621890 h 712838"/>
              <a:gd name="connsiteX10" fmla="*/ 1002891 w 1292942"/>
              <a:gd name="connsiteY10" fmla="*/ 680883 h 712838"/>
              <a:gd name="connsiteX11" fmla="*/ 766916 w 1292942"/>
              <a:gd name="connsiteY11" fmla="*/ 710380 h 712838"/>
              <a:gd name="connsiteX12" fmla="*/ 516194 w 1292942"/>
              <a:gd name="connsiteY12" fmla="*/ 666135 h 712838"/>
              <a:gd name="connsiteX13" fmla="*/ 368710 w 1292942"/>
              <a:gd name="connsiteY13" fmla="*/ 651387 h 712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92942" h="712838">
                <a:moveTo>
                  <a:pt x="427704" y="651387"/>
                </a:moveTo>
                <a:cubicBezTo>
                  <a:pt x="306029" y="668593"/>
                  <a:pt x="184355" y="685800"/>
                  <a:pt x="117987" y="666135"/>
                </a:cubicBezTo>
                <a:cubicBezTo>
                  <a:pt x="51619" y="646470"/>
                  <a:pt x="0" y="589934"/>
                  <a:pt x="29497" y="533399"/>
                </a:cubicBezTo>
                <a:cubicBezTo>
                  <a:pt x="58994" y="476864"/>
                  <a:pt x="204020" y="395748"/>
                  <a:pt x="294968" y="326922"/>
                </a:cubicBezTo>
                <a:cubicBezTo>
                  <a:pt x="385916" y="258096"/>
                  <a:pt x="498987" y="174522"/>
                  <a:pt x="575187" y="120445"/>
                </a:cubicBezTo>
                <a:cubicBezTo>
                  <a:pt x="651387" y="66368"/>
                  <a:pt x="685800" y="4916"/>
                  <a:pt x="752168" y="2458"/>
                </a:cubicBezTo>
                <a:cubicBezTo>
                  <a:pt x="818536" y="0"/>
                  <a:pt x="909484" y="56535"/>
                  <a:pt x="973394" y="105696"/>
                </a:cubicBezTo>
                <a:cubicBezTo>
                  <a:pt x="1037304" y="154857"/>
                  <a:pt x="1084007" y="248264"/>
                  <a:pt x="1135626" y="297425"/>
                </a:cubicBezTo>
                <a:cubicBezTo>
                  <a:pt x="1187245" y="346586"/>
                  <a:pt x="1273278" y="346587"/>
                  <a:pt x="1283110" y="400664"/>
                </a:cubicBezTo>
                <a:cubicBezTo>
                  <a:pt x="1292942" y="454741"/>
                  <a:pt x="1241323" y="575187"/>
                  <a:pt x="1194620" y="621890"/>
                </a:cubicBezTo>
                <a:cubicBezTo>
                  <a:pt x="1147917" y="668593"/>
                  <a:pt x="1074175" y="666135"/>
                  <a:pt x="1002891" y="680883"/>
                </a:cubicBezTo>
                <a:cubicBezTo>
                  <a:pt x="931607" y="695631"/>
                  <a:pt x="848032" y="712838"/>
                  <a:pt x="766916" y="710380"/>
                </a:cubicBezTo>
                <a:cubicBezTo>
                  <a:pt x="685800" y="707922"/>
                  <a:pt x="582562" y="675967"/>
                  <a:pt x="516194" y="666135"/>
                </a:cubicBezTo>
                <a:cubicBezTo>
                  <a:pt x="449826" y="656303"/>
                  <a:pt x="409268" y="653845"/>
                  <a:pt x="368710" y="651387"/>
                </a:cubicBezTo>
              </a:path>
            </a:pathLst>
          </a:custGeom>
          <a:solidFill>
            <a:srgbClr val="002D60">
              <a:alpha val="21000"/>
            </a:srgb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4495800" y="3429000"/>
            <a:ext cx="3505200" cy="1066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l="34313" t="30917" r="45672" b="44583"/>
          <a:stretch>
            <a:fillRect/>
          </a:stretch>
        </p:blipFill>
        <p:spPr bwMode="auto">
          <a:xfrm>
            <a:off x="94343" y="4191000"/>
            <a:ext cx="2877457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2" name="Chart 31"/>
          <p:cNvGraphicFramePr/>
          <p:nvPr/>
        </p:nvGraphicFramePr>
        <p:xfrm>
          <a:off x="152400" y="1143000"/>
          <a:ext cx="4547755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3" name="Down Arrow 32"/>
          <p:cNvSpPr/>
          <p:nvPr/>
        </p:nvSpPr>
        <p:spPr>
          <a:xfrm flipH="1">
            <a:off x="2681748" y="1555956"/>
            <a:ext cx="76200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209800" y="1143000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2B70C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Slope Failed on 1</a:t>
            </a:r>
            <a:r>
              <a:rPr lang="en-US" sz="2000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2B70C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st</a:t>
            </a:r>
            <a:r>
              <a:rPr lang="en-US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2B70C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 week of November , 2015</a:t>
            </a:r>
            <a:endParaRPr lang="en-US" sz="2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2B70C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Failure of Northbound Slope </a:t>
            </a:r>
            <a:br>
              <a:rPr lang="en-US" dirty="0"/>
            </a:br>
            <a:r>
              <a:rPr lang="en-US" dirty="0"/>
              <a:t>After Repair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4191000"/>
            <a:ext cx="9144000" cy="1714500"/>
            <a:chOff x="0" y="0"/>
            <a:chExt cx="9144000" cy="1714500"/>
          </a:xfrm>
        </p:grpSpPr>
        <p:pic>
          <p:nvPicPr>
            <p:cNvPr id="5" name="Picture 2" descr="C:\Users\sadik_ce\Laptop\study &amp; research\Research Project\TxDOT\Slope\SLOPE 67 and 287 from Jubair\Slope Hwy 287\Pin Picture - Copy\Lab\Part-1\DSC0285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86000" y="0"/>
              <a:ext cx="2286000" cy="1714500"/>
            </a:xfrm>
            <a:prstGeom prst="rect">
              <a:avLst/>
            </a:prstGeom>
            <a:noFill/>
          </p:spPr>
        </p:pic>
        <p:pic>
          <p:nvPicPr>
            <p:cNvPr id="6" name="Picture 2" descr="C:\Users\sadik_ce\Laptop\study &amp; research\Research Project\TxDOT\Slope\SLOPE 67 and 287 from Jubair\Slope Hwy 287\Pin Picture - Copy\Lab\Part-1\DSC02817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0" y="0"/>
              <a:ext cx="2286000" cy="1714500"/>
            </a:xfrm>
            <a:prstGeom prst="rect">
              <a:avLst/>
            </a:prstGeom>
            <a:noFill/>
          </p:spPr>
        </p:pic>
        <p:pic>
          <p:nvPicPr>
            <p:cNvPr id="7" name="Picture 2" descr="G:\All project photo\US 287 Slope-picture\DSCN0678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58000" y="0"/>
              <a:ext cx="2286000" cy="1714500"/>
            </a:xfrm>
            <a:prstGeom prst="rect">
              <a:avLst/>
            </a:prstGeom>
            <a:noFill/>
          </p:spPr>
        </p:pic>
        <p:pic>
          <p:nvPicPr>
            <p:cNvPr id="8" name="Picture 3" descr="C:\Users\sadik_ce\Laptop\study &amp; research\Research Project\TxDOT\Slope\SLOPE 67 and 287 from Jubair\Slope Hwy 287\Picture\DSCN0972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0"/>
              <a:ext cx="2286000" cy="1714500"/>
            </a:xfrm>
            <a:prstGeom prst="rect">
              <a:avLst/>
            </a:prstGeom>
            <a:noFill/>
          </p:spPr>
        </p:pic>
      </p:grpSp>
      <p:grpSp>
        <p:nvGrpSpPr>
          <p:cNvPr id="10" name="Group 9"/>
          <p:cNvGrpSpPr/>
          <p:nvPr/>
        </p:nvGrpSpPr>
        <p:grpSpPr>
          <a:xfrm>
            <a:off x="0" y="2715490"/>
            <a:ext cx="9144000" cy="1406235"/>
            <a:chOff x="0" y="2651760"/>
            <a:chExt cx="9144000" cy="2107275"/>
          </a:xfrm>
        </p:grpSpPr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0" y="2743201"/>
              <a:ext cx="9144000" cy="1905000"/>
            </a:xfrm>
            <a:prstGeom prst="rect">
              <a:avLst/>
            </a:prstGeom>
            <a:solidFill>
              <a:srgbClr val="002D6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algn="ctr">
                <a:lnSpc>
                  <a:spcPct val="95000"/>
                </a:lnSpc>
              </a:pPr>
              <a:r>
                <a:rPr lang="en-US" sz="2800" b="1" dirty="0" smtClean="0">
                  <a:solidFill>
                    <a:schemeClr val="bg1"/>
                  </a:solidFill>
                  <a:cs typeface="Times New Roman" pitchFamily="18" charset="0"/>
                </a:rPr>
                <a:t>Thank You</a:t>
              </a:r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0" y="2651760"/>
              <a:ext cx="9144000" cy="2107275"/>
              <a:chOff x="0" y="2651760"/>
              <a:chExt cx="9144000" cy="2107275"/>
            </a:xfrm>
          </p:grpSpPr>
          <p:sp>
            <p:nvSpPr>
              <p:cNvPr id="13" name="Rectangle 12"/>
              <p:cNvSpPr/>
              <p:nvPr/>
            </p:nvSpPr>
            <p:spPr>
              <a:xfrm flipV="1">
                <a:off x="0" y="2651760"/>
                <a:ext cx="9144000" cy="91440"/>
              </a:xfrm>
              <a:prstGeom prst="rect">
                <a:avLst/>
              </a:prstGeom>
              <a:gradFill flip="none" rotWithShape="1">
                <a:gsLst>
                  <a:gs pos="50000">
                    <a:srgbClr val="FF6600"/>
                  </a:gs>
                  <a:gs pos="10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 flipV="1">
                <a:off x="0" y="4667595"/>
                <a:ext cx="9144000" cy="91440"/>
              </a:xfrm>
              <a:prstGeom prst="rect">
                <a:avLst/>
              </a:prstGeom>
              <a:gradFill flip="none" rotWithShape="1">
                <a:gsLst>
                  <a:gs pos="46000">
                    <a:srgbClr val="FF6600"/>
                  </a:gs>
                  <a:gs pos="10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709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Major Engineering Problems of Expansive Clay</a:t>
            </a:r>
            <a:endParaRPr lang="en-US" dirty="0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321946" y="1222134"/>
            <a:ext cx="3055455" cy="2257725"/>
            <a:chOff x="2538" y="7686"/>
            <a:chExt cx="8010" cy="5989"/>
          </a:xfrm>
        </p:grpSpPr>
        <p:grpSp>
          <p:nvGrpSpPr>
            <p:cNvPr id="4" name="Group 17"/>
            <p:cNvGrpSpPr>
              <a:grpSpLocks/>
            </p:cNvGrpSpPr>
            <p:nvPr/>
          </p:nvGrpSpPr>
          <p:grpSpPr bwMode="auto">
            <a:xfrm>
              <a:off x="3273" y="7686"/>
              <a:ext cx="7275" cy="5199"/>
              <a:chOff x="3273" y="7686"/>
              <a:chExt cx="7275" cy="5199"/>
            </a:xfrm>
          </p:grpSpPr>
          <p:sp>
            <p:nvSpPr>
              <p:cNvPr id="20" name="AutoShape 23"/>
              <p:cNvSpPr>
                <a:spLocks noChangeShapeType="1"/>
              </p:cNvSpPr>
              <p:nvPr/>
            </p:nvSpPr>
            <p:spPr bwMode="auto">
              <a:xfrm>
                <a:off x="3273" y="7686"/>
                <a:ext cx="0" cy="5199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 type="arrow" w="med" len="med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AutoShape 22"/>
              <p:cNvSpPr>
                <a:spLocks noChangeShapeType="1"/>
              </p:cNvSpPr>
              <p:nvPr/>
            </p:nvSpPr>
            <p:spPr bwMode="auto">
              <a:xfrm>
                <a:off x="3273" y="12885"/>
                <a:ext cx="7013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arrow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21"/>
              <p:cNvSpPr>
                <a:spLocks/>
              </p:cNvSpPr>
              <p:nvPr/>
            </p:nvSpPr>
            <p:spPr bwMode="auto">
              <a:xfrm>
                <a:off x="3273" y="9248"/>
                <a:ext cx="7275" cy="3637"/>
              </a:xfrm>
              <a:custGeom>
                <a:avLst/>
                <a:gdLst/>
                <a:ahLst/>
                <a:cxnLst>
                  <a:cxn ang="0">
                    <a:pos x="0" y="3637"/>
                  </a:cxn>
                  <a:cxn ang="0">
                    <a:pos x="262" y="982"/>
                  </a:cxn>
                  <a:cxn ang="0">
                    <a:pos x="411" y="140"/>
                  </a:cxn>
                  <a:cxn ang="0">
                    <a:pos x="729" y="140"/>
                  </a:cxn>
                  <a:cxn ang="0">
                    <a:pos x="841" y="645"/>
                  </a:cxn>
                  <a:cxn ang="0">
                    <a:pos x="972" y="1580"/>
                  </a:cxn>
                  <a:cxn ang="0">
                    <a:pos x="1328" y="2178"/>
                  </a:cxn>
                  <a:cxn ang="0">
                    <a:pos x="1963" y="2440"/>
                  </a:cxn>
                  <a:cxn ang="0">
                    <a:pos x="3273" y="2646"/>
                  </a:cxn>
                  <a:cxn ang="0">
                    <a:pos x="7013" y="2777"/>
                  </a:cxn>
                  <a:cxn ang="0">
                    <a:pos x="7293" y="2796"/>
                  </a:cxn>
                </a:cxnLst>
                <a:rect l="0" t="0" r="r" b="b"/>
                <a:pathLst>
                  <a:path w="7683" h="3637">
                    <a:moveTo>
                      <a:pt x="0" y="3637"/>
                    </a:moveTo>
                    <a:cubicBezTo>
                      <a:pt x="97" y="2601"/>
                      <a:pt x="194" y="1565"/>
                      <a:pt x="262" y="982"/>
                    </a:cubicBezTo>
                    <a:cubicBezTo>
                      <a:pt x="330" y="399"/>
                      <a:pt x="333" y="280"/>
                      <a:pt x="411" y="140"/>
                    </a:cubicBezTo>
                    <a:cubicBezTo>
                      <a:pt x="489" y="0"/>
                      <a:pt x="657" y="56"/>
                      <a:pt x="729" y="140"/>
                    </a:cubicBezTo>
                    <a:cubicBezTo>
                      <a:pt x="801" y="224"/>
                      <a:pt x="801" y="405"/>
                      <a:pt x="841" y="645"/>
                    </a:cubicBezTo>
                    <a:cubicBezTo>
                      <a:pt x="881" y="885"/>
                      <a:pt x="891" y="1325"/>
                      <a:pt x="972" y="1580"/>
                    </a:cubicBezTo>
                    <a:cubicBezTo>
                      <a:pt x="1053" y="1835"/>
                      <a:pt x="1163" y="2035"/>
                      <a:pt x="1328" y="2178"/>
                    </a:cubicBezTo>
                    <a:cubicBezTo>
                      <a:pt x="1493" y="2321"/>
                      <a:pt x="1639" y="2362"/>
                      <a:pt x="1963" y="2440"/>
                    </a:cubicBezTo>
                    <a:cubicBezTo>
                      <a:pt x="2287" y="2518"/>
                      <a:pt x="2431" y="2590"/>
                      <a:pt x="3273" y="2646"/>
                    </a:cubicBezTo>
                    <a:cubicBezTo>
                      <a:pt x="4115" y="2702"/>
                      <a:pt x="6343" y="2752"/>
                      <a:pt x="7013" y="2777"/>
                    </a:cubicBezTo>
                    <a:cubicBezTo>
                      <a:pt x="7683" y="2802"/>
                      <a:pt x="7488" y="2799"/>
                      <a:pt x="7293" y="2796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20"/>
              <p:cNvSpPr>
                <a:spLocks/>
              </p:cNvSpPr>
              <p:nvPr/>
            </p:nvSpPr>
            <p:spPr bwMode="auto">
              <a:xfrm>
                <a:off x="3273" y="10968"/>
                <a:ext cx="2730" cy="1917"/>
              </a:xfrm>
              <a:custGeom>
                <a:avLst/>
                <a:gdLst/>
                <a:ahLst/>
                <a:cxnLst>
                  <a:cxn ang="0">
                    <a:pos x="0" y="1917"/>
                  </a:cxn>
                  <a:cxn ang="0">
                    <a:pos x="168" y="833"/>
                  </a:cxn>
                  <a:cxn ang="0">
                    <a:pos x="336" y="122"/>
                  </a:cxn>
                  <a:cxn ang="0">
                    <a:pos x="692" y="103"/>
                  </a:cxn>
                  <a:cxn ang="0">
                    <a:pos x="1178" y="552"/>
                  </a:cxn>
                  <a:cxn ang="0">
                    <a:pos x="1589" y="720"/>
                  </a:cxn>
                  <a:cxn ang="0">
                    <a:pos x="2730" y="889"/>
                  </a:cxn>
                </a:cxnLst>
                <a:rect l="0" t="0" r="r" b="b"/>
                <a:pathLst>
                  <a:path w="2730" h="1917">
                    <a:moveTo>
                      <a:pt x="0" y="1917"/>
                    </a:moveTo>
                    <a:cubicBezTo>
                      <a:pt x="56" y="1524"/>
                      <a:pt x="112" y="1132"/>
                      <a:pt x="168" y="833"/>
                    </a:cubicBezTo>
                    <a:cubicBezTo>
                      <a:pt x="224" y="534"/>
                      <a:pt x="249" y="244"/>
                      <a:pt x="336" y="122"/>
                    </a:cubicBezTo>
                    <a:cubicBezTo>
                      <a:pt x="423" y="0"/>
                      <a:pt x="552" y="31"/>
                      <a:pt x="692" y="103"/>
                    </a:cubicBezTo>
                    <a:cubicBezTo>
                      <a:pt x="832" y="175"/>
                      <a:pt x="1028" y="449"/>
                      <a:pt x="1178" y="552"/>
                    </a:cubicBezTo>
                    <a:cubicBezTo>
                      <a:pt x="1328" y="655"/>
                      <a:pt x="1330" y="664"/>
                      <a:pt x="1589" y="720"/>
                    </a:cubicBezTo>
                    <a:cubicBezTo>
                      <a:pt x="1848" y="776"/>
                      <a:pt x="2562" y="864"/>
                      <a:pt x="2730" y="889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AutoShape 19"/>
              <p:cNvSpPr>
                <a:spLocks noChangeShapeType="1"/>
              </p:cNvSpPr>
              <p:nvPr/>
            </p:nvSpPr>
            <p:spPr bwMode="auto">
              <a:xfrm>
                <a:off x="3815" y="9305"/>
                <a:ext cx="6471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AutoShape 18"/>
              <p:cNvSpPr>
                <a:spLocks noChangeShapeType="1"/>
              </p:cNvSpPr>
              <p:nvPr/>
            </p:nvSpPr>
            <p:spPr bwMode="auto">
              <a:xfrm>
                <a:off x="3815" y="11025"/>
                <a:ext cx="6471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2"/>
            <p:cNvGrpSpPr>
              <a:grpSpLocks/>
            </p:cNvGrpSpPr>
            <p:nvPr/>
          </p:nvGrpSpPr>
          <p:grpSpPr bwMode="auto">
            <a:xfrm>
              <a:off x="2538" y="8444"/>
              <a:ext cx="8010" cy="5231"/>
              <a:chOff x="2538" y="8444"/>
              <a:chExt cx="8010" cy="5231"/>
            </a:xfrm>
          </p:grpSpPr>
          <p:sp>
            <p:nvSpPr>
              <p:cNvPr id="6" name="Text Box 16"/>
              <p:cNvSpPr txBox="1">
                <a:spLocks noChangeArrowheads="1"/>
              </p:cNvSpPr>
              <p:nvPr/>
            </p:nvSpPr>
            <p:spPr bwMode="auto">
              <a:xfrm>
                <a:off x="4867" y="12997"/>
                <a:ext cx="3165" cy="6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eorgia" pitchFamily="18" charset="0"/>
                    <a:ea typeface="Calibri" pitchFamily="34" charset="0"/>
                    <a:cs typeface="Arial" pitchFamily="34" charset="0"/>
                  </a:rPr>
                  <a:t>Displacement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" name="Text Box 15"/>
              <p:cNvSpPr txBox="1">
                <a:spLocks noChangeArrowheads="1"/>
              </p:cNvSpPr>
              <p:nvPr/>
            </p:nvSpPr>
            <p:spPr bwMode="auto">
              <a:xfrm rot="16200000">
                <a:off x="1660" y="10036"/>
                <a:ext cx="2867" cy="1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Georgia" pitchFamily="18" charset="0"/>
                    <a:ea typeface="Calibri" pitchFamily="34" charset="0"/>
                    <a:cs typeface="Arial" pitchFamily="34" charset="0"/>
                  </a:rPr>
                  <a:t>Shear Stress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8" name="Group 12"/>
              <p:cNvGrpSpPr>
                <a:grpSpLocks/>
              </p:cNvGrpSpPr>
              <p:nvPr/>
            </p:nvGrpSpPr>
            <p:grpSpPr bwMode="auto">
              <a:xfrm>
                <a:off x="5423" y="8444"/>
                <a:ext cx="2926" cy="861"/>
                <a:chOff x="5423" y="8444"/>
                <a:chExt cx="2926" cy="861"/>
              </a:xfrm>
            </p:grpSpPr>
            <p:sp>
              <p:nvSpPr>
                <p:cNvPr id="18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6086" y="8444"/>
                  <a:ext cx="2263" cy="8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just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eorgia" pitchFamily="18" charset="0"/>
                      <a:ea typeface="Calibri" pitchFamily="34" charset="0"/>
                      <a:cs typeface="Arial" pitchFamily="34" charset="0"/>
                    </a:rPr>
                    <a:t>Peak O-C</a:t>
                  </a:r>
                  <a:endPara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9" name="AutoShape 13"/>
                <p:cNvSpPr>
                  <a:spLocks noChangeShapeType="1"/>
                </p:cNvSpPr>
                <p:nvPr/>
              </p:nvSpPr>
              <p:spPr bwMode="auto">
                <a:xfrm flipH="1">
                  <a:off x="5423" y="8734"/>
                  <a:ext cx="663" cy="571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arrow" w="med" len="med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9" name="Group 9"/>
              <p:cNvGrpSpPr>
                <a:grpSpLocks/>
              </p:cNvGrpSpPr>
              <p:nvPr/>
            </p:nvGrpSpPr>
            <p:grpSpPr bwMode="auto">
              <a:xfrm>
                <a:off x="4219" y="9657"/>
                <a:ext cx="3394" cy="1368"/>
                <a:chOff x="4219" y="9657"/>
                <a:chExt cx="3394" cy="1368"/>
              </a:xfrm>
            </p:grpSpPr>
            <p:sp>
              <p:nvSpPr>
                <p:cNvPr id="16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4219" y="9657"/>
                  <a:ext cx="3394" cy="10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just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eorgia" pitchFamily="18" charset="0"/>
                      <a:ea typeface="Calibri" pitchFamily="34" charset="0"/>
                      <a:cs typeface="Arial" pitchFamily="34" charset="0"/>
                    </a:rPr>
                    <a:t>Fully Softened</a:t>
                  </a:r>
                  <a:endPara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" name="AutoShape 10"/>
                <p:cNvSpPr>
                  <a:spLocks noChangeShapeType="1"/>
                </p:cNvSpPr>
                <p:nvPr/>
              </p:nvSpPr>
              <p:spPr bwMode="auto">
                <a:xfrm flipH="1">
                  <a:off x="4998" y="10240"/>
                  <a:ext cx="542" cy="785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arrow" w="med" len="med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0" name="Group 6"/>
              <p:cNvGrpSpPr>
                <a:grpSpLocks/>
              </p:cNvGrpSpPr>
              <p:nvPr/>
            </p:nvGrpSpPr>
            <p:grpSpPr bwMode="auto">
              <a:xfrm>
                <a:off x="6874" y="9998"/>
                <a:ext cx="2685" cy="1027"/>
                <a:chOff x="6874" y="9998"/>
                <a:chExt cx="2685" cy="1027"/>
              </a:xfrm>
            </p:grpSpPr>
            <p:sp>
              <p:nvSpPr>
                <p:cNvPr id="14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7098" y="9998"/>
                  <a:ext cx="2461" cy="7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just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eorgia" pitchFamily="18" charset="0"/>
                      <a:ea typeface="Calibri" pitchFamily="34" charset="0"/>
                      <a:cs typeface="Arial" pitchFamily="34" charset="0"/>
                    </a:rPr>
                    <a:t>Peak N-C</a:t>
                  </a:r>
                  <a:endPara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5" name="AutoShape 7"/>
                <p:cNvSpPr>
                  <a:spLocks noChangeShapeType="1"/>
                </p:cNvSpPr>
                <p:nvPr/>
              </p:nvSpPr>
              <p:spPr bwMode="auto">
                <a:xfrm flipH="1">
                  <a:off x="6874" y="10454"/>
                  <a:ext cx="663" cy="571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arrow" w="med" len="med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3"/>
              <p:cNvGrpSpPr>
                <a:grpSpLocks/>
              </p:cNvGrpSpPr>
              <p:nvPr/>
            </p:nvGrpSpPr>
            <p:grpSpPr bwMode="auto">
              <a:xfrm>
                <a:off x="8032" y="11183"/>
                <a:ext cx="2516" cy="767"/>
                <a:chOff x="8032" y="11183"/>
                <a:chExt cx="2516" cy="767"/>
              </a:xfrm>
            </p:grpSpPr>
            <p:sp>
              <p:nvSpPr>
                <p:cNvPr id="12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8340" y="11183"/>
                  <a:ext cx="2208" cy="6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just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2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Georgia" pitchFamily="18" charset="0"/>
                      <a:ea typeface="Calibri" pitchFamily="34" charset="0"/>
                      <a:cs typeface="Arial" pitchFamily="34" charset="0"/>
                    </a:rPr>
                    <a:t>Residual</a:t>
                  </a:r>
                  <a:endPara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" name="AutoShape 4"/>
                <p:cNvSpPr>
                  <a:spLocks noChangeShapeType="1"/>
                </p:cNvSpPr>
                <p:nvPr/>
              </p:nvSpPr>
              <p:spPr bwMode="auto">
                <a:xfrm flipH="1">
                  <a:off x="8032" y="11473"/>
                  <a:ext cx="308" cy="477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arrow" w="med" len="med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3"/>
          <a:srcRect l="16512" t="48958" r="33663" b="21875"/>
          <a:stretch/>
        </p:blipFill>
        <p:spPr>
          <a:xfrm>
            <a:off x="1271243" y="1242636"/>
            <a:ext cx="3619624" cy="1191268"/>
          </a:xfrm>
          <a:prstGeom prst="rect">
            <a:avLst/>
          </a:prstGeom>
        </p:spPr>
      </p:pic>
      <p:grpSp>
        <p:nvGrpSpPr>
          <p:cNvPr id="105" name="Group 104"/>
          <p:cNvGrpSpPr/>
          <p:nvPr/>
        </p:nvGrpSpPr>
        <p:grpSpPr>
          <a:xfrm>
            <a:off x="552959" y="4425321"/>
            <a:ext cx="3028441" cy="1760653"/>
            <a:chOff x="688284" y="4759082"/>
            <a:chExt cx="3350316" cy="1947782"/>
          </a:xfrm>
        </p:grpSpPr>
        <p:graphicFrame>
          <p:nvGraphicFramePr>
            <p:cNvPr id="85" name="Chart 8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296202071"/>
                </p:ext>
              </p:extLst>
            </p:nvPr>
          </p:nvGraphicFramePr>
          <p:xfrm>
            <a:off x="688284" y="4759082"/>
            <a:ext cx="3350316" cy="194778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87" name="Straight Arrow Connector 86"/>
            <p:cNvCxnSpPr/>
            <p:nvPr/>
          </p:nvCxnSpPr>
          <p:spPr>
            <a:xfrm flipV="1">
              <a:off x="1799419" y="5486400"/>
              <a:ext cx="0" cy="609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>
              <a:off x="1877368" y="5486400"/>
              <a:ext cx="887645" cy="5334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2825522" y="5334000"/>
              <a:ext cx="0" cy="6858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>
              <a:off x="2892930" y="5334000"/>
              <a:ext cx="840870" cy="5334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 flipV="1">
              <a:off x="3810000" y="5181600"/>
              <a:ext cx="0" cy="6858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00" name="Chart 9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8938903"/>
              </p:ext>
            </p:extLst>
          </p:nvPr>
        </p:nvGraphicFramePr>
        <p:xfrm>
          <a:off x="4648146" y="3559212"/>
          <a:ext cx="2454241" cy="2585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1" name="Chart 10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9840084"/>
              </p:ext>
            </p:extLst>
          </p:nvPr>
        </p:nvGraphicFramePr>
        <p:xfrm>
          <a:off x="6982057" y="3586544"/>
          <a:ext cx="2028867" cy="2558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2" name="Down Arrow Callout 101"/>
          <p:cNvSpPr/>
          <p:nvPr/>
        </p:nvSpPr>
        <p:spPr>
          <a:xfrm>
            <a:off x="4953000" y="6144685"/>
            <a:ext cx="4057924" cy="408515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/>
          <p:cNvSpPr txBox="1"/>
          <p:nvPr/>
        </p:nvSpPr>
        <p:spPr>
          <a:xfrm>
            <a:off x="5036019" y="6106585"/>
            <a:ext cx="3956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Decrease in Soil Strength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4997754" y="6504492"/>
            <a:ext cx="3956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Slope Failure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27" name="Group 82"/>
          <p:cNvGrpSpPr>
            <a:grpSpLocks/>
          </p:cNvGrpSpPr>
          <p:nvPr/>
        </p:nvGrpSpPr>
        <p:grpSpPr bwMode="auto">
          <a:xfrm>
            <a:off x="-97977" y="2299281"/>
            <a:ext cx="5248612" cy="2951055"/>
            <a:chOff x="8007" y="25019"/>
            <a:chExt cx="68940" cy="38415"/>
          </a:xfrm>
        </p:grpSpPr>
        <p:grpSp>
          <p:nvGrpSpPr>
            <p:cNvPr id="28" name="Group 62"/>
            <p:cNvGrpSpPr>
              <a:grpSpLocks/>
            </p:cNvGrpSpPr>
            <p:nvPr/>
          </p:nvGrpSpPr>
          <p:grpSpPr bwMode="auto">
            <a:xfrm>
              <a:off x="14554" y="25019"/>
              <a:ext cx="62393" cy="32893"/>
              <a:chOff x="14554" y="25019"/>
              <a:chExt cx="64475" cy="32893"/>
            </a:xfrm>
          </p:grpSpPr>
          <p:grpSp>
            <p:nvGrpSpPr>
              <p:cNvPr id="32" name="Group 66"/>
              <p:cNvGrpSpPr>
                <a:grpSpLocks/>
              </p:cNvGrpSpPr>
              <p:nvPr/>
            </p:nvGrpSpPr>
            <p:grpSpPr bwMode="auto">
              <a:xfrm>
                <a:off x="14554" y="25019"/>
                <a:ext cx="63170" cy="32893"/>
                <a:chOff x="14554" y="25019"/>
                <a:chExt cx="63169" cy="32893"/>
              </a:xfrm>
            </p:grpSpPr>
            <p:grpSp>
              <p:nvGrpSpPr>
                <p:cNvPr id="54" name="Group 89"/>
                <p:cNvGrpSpPr>
                  <a:grpSpLocks/>
                </p:cNvGrpSpPr>
                <p:nvPr/>
              </p:nvGrpSpPr>
              <p:grpSpPr bwMode="auto">
                <a:xfrm>
                  <a:off x="20574" y="30607"/>
                  <a:ext cx="26060" cy="4445"/>
                  <a:chOff x="20574" y="30607"/>
                  <a:chExt cx="26060" cy="4445"/>
                </a:xfrm>
              </p:grpSpPr>
              <p:sp>
                <p:nvSpPr>
                  <p:cNvPr id="75" name="Freeform 131"/>
                  <p:cNvSpPr>
                    <a:spLocks/>
                  </p:cNvSpPr>
                  <p:nvPr/>
                </p:nvSpPr>
                <p:spPr bwMode="auto">
                  <a:xfrm>
                    <a:off x="27897" y="30607"/>
                    <a:ext cx="1059" cy="4445"/>
                  </a:xfrm>
                  <a:custGeom>
                    <a:avLst/>
                    <a:gdLst>
                      <a:gd name="T0" fmla="*/ 0 w 105833"/>
                      <a:gd name="T1" fmla="*/ 0 h 444500"/>
                      <a:gd name="T2" fmla="*/ 0 w 105833"/>
                      <a:gd name="T3" fmla="*/ 0 h 444500"/>
                      <a:gd name="T4" fmla="*/ 0 w 105833"/>
                      <a:gd name="T5" fmla="*/ 0 h 444500"/>
                      <a:gd name="T6" fmla="*/ 0 w 105833"/>
                      <a:gd name="T7" fmla="*/ 0 h 444500"/>
                      <a:gd name="T8" fmla="*/ 0 w 105833"/>
                      <a:gd name="T9" fmla="*/ 0 h 444500"/>
                      <a:gd name="T10" fmla="*/ 0 w 105833"/>
                      <a:gd name="T11" fmla="*/ 0 h 44450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105833" h="444500">
                        <a:moveTo>
                          <a:pt x="105833" y="444500"/>
                        </a:moveTo>
                        <a:cubicBezTo>
                          <a:pt x="68791" y="422275"/>
                          <a:pt x="31750" y="400050"/>
                          <a:pt x="29633" y="368300"/>
                        </a:cubicBezTo>
                        <a:cubicBezTo>
                          <a:pt x="27516" y="336550"/>
                          <a:pt x="97366" y="289983"/>
                          <a:pt x="93133" y="254000"/>
                        </a:cubicBezTo>
                        <a:cubicBezTo>
                          <a:pt x="88900" y="218017"/>
                          <a:pt x="8466" y="182033"/>
                          <a:pt x="4233" y="152400"/>
                        </a:cubicBezTo>
                        <a:cubicBezTo>
                          <a:pt x="0" y="122767"/>
                          <a:pt x="55033" y="101600"/>
                          <a:pt x="67733" y="76200"/>
                        </a:cubicBezTo>
                        <a:cubicBezTo>
                          <a:pt x="80433" y="50800"/>
                          <a:pt x="80433" y="25400"/>
                          <a:pt x="80433" y="0"/>
                        </a:cubicBezTo>
                      </a:path>
                    </a:pathLst>
                  </a:custGeom>
                  <a:noFill/>
                  <a:ln w="12700">
                    <a:solidFill>
                      <a:srgbClr val="00B0F0"/>
                    </a:solidFill>
                    <a:miter lim="800000"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6" name="Freeform 132"/>
                  <p:cNvSpPr>
                    <a:spLocks/>
                  </p:cNvSpPr>
                  <p:nvPr/>
                </p:nvSpPr>
                <p:spPr bwMode="auto">
                  <a:xfrm>
                    <a:off x="33528" y="30607"/>
                    <a:ext cx="1058" cy="4445"/>
                  </a:xfrm>
                  <a:custGeom>
                    <a:avLst/>
                    <a:gdLst>
                      <a:gd name="T0" fmla="*/ 0 w 105833"/>
                      <a:gd name="T1" fmla="*/ 0 h 444500"/>
                      <a:gd name="T2" fmla="*/ 0 w 105833"/>
                      <a:gd name="T3" fmla="*/ 0 h 444500"/>
                      <a:gd name="T4" fmla="*/ 0 w 105833"/>
                      <a:gd name="T5" fmla="*/ 0 h 444500"/>
                      <a:gd name="T6" fmla="*/ 0 w 105833"/>
                      <a:gd name="T7" fmla="*/ 0 h 444500"/>
                      <a:gd name="T8" fmla="*/ 0 w 105833"/>
                      <a:gd name="T9" fmla="*/ 0 h 444500"/>
                      <a:gd name="T10" fmla="*/ 0 w 105833"/>
                      <a:gd name="T11" fmla="*/ 0 h 44450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105833" h="444500">
                        <a:moveTo>
                          <a:pt x="105833" y="444500"/>
                        </a:moveTo>
                        <a:cubicBezTo>
                          <a:pt x="68791" y="422275"/>
                          <a:pt x="31750" y="400050"/>
                          <a:pt x="29633" y="368300"/>
                        </a:cubicBezTo>
                        <a:cubicBezTo>
                          <a:pt x="27516" y="336550"/>
                          <a:pt x="97366" y="289983"/>
                          <a:pt x="93133" y="254000"/>
                        </a:cubicBezTo>
                        <a:cubicBezTo>
                          <a:pt x="88900" y="218017"/>
                          <a:pt x="8466" y="182033"/>
                          <a:pt x="4233" y="152400"/>
                        </a:cubicBezTo>
                        <a:cubicBezTo>
                          <a:pt x="0" y="122767"/>
                          <a:pt x="55033" y="101600"/>
                          <a:pt x="67733" y="76200"/>
                        </a:cubicBezTo>
                        <a:cubicBezTo>
                          <a:pt x="80433" y="50800"/>
                          <a:pt x="80433" y="25400"/>
                          <a:pt x="80433" y="0"/>
                        </a:cubicBezTo>
                      </a:path>
                    </a:pathLst>
                  </a:custGeom>
                  <a:noFill/>
                  <a:ln w="12700">
                    <a:solidFill>
                      <a:srgbClr val="00B0F0"/>
                    </a:solidFill>
                    <a:miter lim="800000"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7" name="Freeform 133"/>
                  <p:cNvSpPr>
                    <a:spLocks/>
                  </p:cNvSpPr>
                  <p:nvPr/>
                </p:nvSpPr>
                <p:spPr bwMode="auto">
                  <a:xfrm>
                    <a:off x="38862" y="30607"/>
                    <a:ext cx="1058" cy="4445"/>
                  </a:xfrm>
                  <a:custGeom>
                    <a:avLst/>
                    <a:gdLst>
                      <a:gd name="T0" fmla="*/ 0 w 105833"/>
                      <a:gd name="T1" fmla="*/ 0 h 444500"/>
                      <a:gd name="T2" fmla="*/ 0 w 105833"/>
                      <a:gd name="T3" fmla="*/ 0 h 444500"/>
                      <a:gd name="T4" fmla="*/ 0 w 105833"/>
                      <a:gd name="T5" fmla="*/ 0 h 444500"/>
                      <a:gd name="T6" fmla="*/ 0 w 105833"/>
                      <a:gd name="T7" fmla="*/ 0 h 444500"/>
                      <a:gd name="T8" fmla="*/ 0 w 105833"/>
                      <a:gd name="T9" fmla="*/ 0 h 444500"/>
                      <a:gd name="T10" fmla="*/ 0 w 105833"/>
                      <a:gd name="T11" fmla="*/ 0 h 44450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105833" h="444500">
                        <a:moveTo>
                          <a:pt x="105833" y="444500"/>
                        </a:moveTo>
                        <a:cubicBezTo>
                          <a:pt x="68791" y="422275"/>
                          <a:pt x="31750" y="400050"/>
                          <a:pt x="29633" y="368300"/>
                        </a:cubicBezTo>
                        <a:cubicBezTo>
                          <a:pt x="27516" y="336550"/>
                          <a:pt x="97366" y="289983"/>
                          <a:pt x="93133" y="254000"/>
                        </a:cubicBezTo>
                        <a:cubicBezTo>
                          <a:pt x="88900" y="218017"/>
                          <a:pt x="8466" y="182033"/>
                          <a:pt x="4233" y="152400"/>
                        </a:cubicBezTo>
                        <a:cubicBezTo>
                          <a:pt x="0" y="122767"/>
                          <a:pt x="55033" y="101600"/>
                          <a:pt x="67733" y="76200"/>
                        </a:cubicBezTo>
                        <a:cubicBezTo>
                          <a:pt x="80433" y="50800"/>
                          <a:pt x="80433" y="25400"/>
                          <a:pt x="80433" y="0"/>
                        </a:cubicBezTo>
                      </a:path>
                    </a:pathLst>
                  </a:custGeom>
                  <a:noFill/>
                  <a:ln w="12700">
                    <a:solidFill>
                      <a:srgbClr val="00B0F0"/>
                    </a:solidFill>
                    <a:miter lim="800000"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8" name="Freeform 134"/>
                  <p:cNvSpPr>
                    <a:spLocks/>
                  </p:cNvSpPr>
                  <p:nvPr/>
                </p:nvSpPr>
                <p:spPr bwMode="auto">
                  <a:xfrm>
                    <a:off x="20574" y="34239"/>
                    <a:ext cx="26060" cy="787"/>
                  </a:xfrm>
                  <a:custGeom>
                    <a:avLst/>
                    <a:gdLst>
                      <a:gd name="T0" fmla="*/ 0 w 2606040"/>
                      <a:gd name="T1" fmla="*/ 0 h 78740"/>
                      <a:gd name="T2" fmla="*/ 0 w 2606040"/>
                      <a:gd name="T3" fmla="*/ 0 h 78740"/>
                      <a:gd name="T4" fmla="*/ 0 w 2606040"/>
                      <a:gd name="T5" fmla="*/ 0 h 78740"/>
                      <a:gd name="T6" fmla="*/ 0 w 2606040"/>
                      <a:gd name="T7" fmla="*/ 0 h 78740"/>
                      <a:gd name="T8" fmla="*/ 0 w 2606040"/>
                      <a:gd name="T9" fmla="*/ 0 h 78740"/>
                      <a:gd name="T10" fmla="*/ 0 w 2606040"/>
                      <a:gd name="T11" fmla="*/ 0 h 78740"/>
                      <a:gd name="T12" fmla="*/ 0 w 2606040"/>
                      <a:gd name="T13" fmla="*/ 0 h 78740"/>
                      <a:gd name="T14" fmla="*/ 0 w 2606040"/>
                      <a:gd name="T15" fmla="*/ 0 h 78740"/>
                      <a:gd name="T16" fmla="*/ 0 w 2606040"/>
                      <a:gd name="T17" fmla="*/ 0 h 78740"/>
                      <a:gd name="T18" fmla="*/ 0 w 2606040"/>
                      <a:gd name="T19" fmla="*/ 0 h 78740"/>
                      <a:gd name="T20" fmla="*/ 0 w 2606040"/>
                      <a:gd name="T21" fmla="*/ 0 h 78740"/>
                      <a:gd name="T22" fmla="*/ 0 w 2606040"/>
                      <a:gd name="T23" fmla="*/ 0 h 78740"/>
                      <a:gd name="T24" fmla="*/ 0 w 2606040"/>
                      <a:gd name="T25" fmla="*/ 0 h 78740"/>
                      <a:gd name="T26" fmla="*/ 0 w 2606040"/>
                      <a:gd name="T27" fmla="*/ 0 h 78740"/>
                      <a:gd name="T28" fmla="*/ 0 w 2606040"/>
                      <a:gd name="T29" fmla="*/ 0 h 78740"/>
                      <a:gd name="T30" fmla="*/ 0 w 2606040"/>
                      <a:gd name="T31" fmla="*/ 0 h 78740"/>
                      <a:gd name="T32" fmla="*/ 0 w 2606040"/>
                      <a:gd name="T33" fmla="*/ 0 h 78740"/>
                      <a:gd name="T34" fmla="*/ 0 w 2606040"/>
                      <a:gd name="T35" fmla="*/ 0 h 78740"/>
                      <a:gd name="T36" fmla="*/ 0 w 2606040"/>
                      <a:gd name="T37" fmla="*/ 0 h 78740"/>
                      <a:gd name="T38" fmla="*/ 0 w 2606040"/>
                      <a:gd name="T39" fmla="*/ 0 h 78740"/>
                      <a:gd name="T40" fmla="*/ 0 w 2606040"/>
                      <a:gd name="T41" fmla="*/ 0 h 78740"/>
                      <a:gd name="T42" fmla="*/ 0 w 2606040"/>
                      <a:gd name="T43" fmla="*/ 0 h 78740"/>
                      <a:gd name="T44" fmla="*/ 0 w 2606040"/>
                      <a:gd name="T45" fmla="*/ 0 h 78740"/>
                      <a:gd name="T46" fmla="*/ 0 w 2606040"/>
                      <a:gd name="T47" fmla="*/ 0 h 78740"/>
                      <a:gd name="T48" fmla="*/ 0 w 2606040"/>
                      <a:gd name="T49" fmla="*/ 0 h 78740"/>
                      <a:gd name="T50" fmla="*/ 0 w 2606040"/>
                      <a:gd name="T51" fmla="*/ 0 h 78740"/>
                      <a:gd name="T52" fmla="*/ 0 w 2606040"/>
                      <a:gd name="T53" fmla="*/ 0 h 78740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0" t="0" r="r" b="b"/>
                    <a:pathLst>
                      <a:path w="2606040" h="78740">
                        <a:moveTo>
                          <a:pt x="0" y="66040"/>
                        </a:moveTo>
                        <a:cubicBezTo>
                          <a:pt x="28575" y="48260"/>
                          <a:pt x="57150" y="30480"/>
                          <a:pt x="91440" y="27940"/>
                        </a:cubicBezTo>
                        <a:cubicBezTo>
                          <a:pt x="125730" y="25400"/>
                          <a:pt x="163830" y="49530"/>
                          <a:pt x="205740" y="50800"/>
                        </a:cubicBezTo>
                        <a:cubicBezTo>
                          <a:pt x="247650" y="52070"/>
                          <a:pt x="309880" y="38100"/>
                          <a:pt x="342900" y="35560"/>
                        </a:cubicBezTo>
                        <a:cubicBezTo>
                          <a:pt x="375920" y="33020"/>
                          <a:pt x="382270" y="39370"/>
                          <a:pt x="403860" y="35560"/>
                        </a:cubicBezTo>
                        <a:cubicBezTo>
                          <a:pt x="425450" y="31750"/>
                          <a:pt x="448310" y="11430"/>
                          <a:pt x="472440" y="12700"/>
                        </a:cubicBezTo>
                        <a:cubicBezTo>
                          <a:pt x="496570" y="13970"/>
                          <a:pt x="523240" y="34290"/>
                          <a:pt x="548640" y="43180"/>
                        </a:cubicBezTo>
                        <a:cubicBezTo>
                          <a:pt x="574040" y="52070"/>
                          <a:pt x="594360" y="67310"/>
                          <a:pt x="624840" y="66040"/>
                        </a:cubicBezTo>
                        <a:cubicBezTo>
                          <a:pt x="655320" y="64770"/>
                          <a:pt x="692150" y="39370"/>
                          <a:pt x="731520" y="35560"/>
                        </a:cubicBezTo>
                        <a:cubicBezTo>
                          <a:pt x="770890" y="31750"/>
                          <a:pt x="817880" y="41910"/>
                          <a:pt x="861060" y="43180"/>
                        </a:cubicBezTo>
                        <a:cubicBezTo>
                          <a:pt x="904240" y="44450"/>
                          <a:pt x="957580" y="38100"/>
                          <a:pt x="990600" y="43180"/>
                        </a:cubicBezTo>
                        <a:cubicBezTo>
                          <a:pt x="1023620" y="48260"/>
                          <a:pt x="1028700" y="74930"/>
                          <a:pt x="1059180" y="73660"/>
                        </a:cubicBezTo>
                        <a:cubicBezTo>
                          <a:pt x="1089660" y="72390"/>
                          <a:pt x="1127760" y="45720"/>
                          <a:pt x="1173480" y="35560"/>
                        </a:cubicBezTo>
                        <a:cubicBezTo>
                          <a:pt x="1219200" y="25400"/>
                          <a:pt x="1290320" y="10160"/>
                          <a:pt x="1333500" y="12700"/>
                        </a:cubicBezTo>
                        <a:cubicBezTo>
                          <a:pt x="1376680" y="15240"/>
                          <a:pt x="1395730" y="41910"/>
                          <a:pt x="1432560" y="50800"/>
                        </a:cubicBezTo>
                        <a:cubicBezTo>
                          <a:pt x="1469390" y="59690"/>
                          <a:pt x="1517650" y="69850"/>
                          <a:pt x="1554480" y="66040"/>
                        </a:cubicBezTo>
                        <a:cubicBezTo>
                          <a:pt x="1591310" y="62230"/>
                          <a:pt x="1619250" y="30480"/>
                          <a:pt x="1653540" y="27940"/>
                        </a:cubicBezTo>
                        <a:cubicBezTo>
                          <a:pt x="1687830" y="25400"/>
                          <a:pt x="1725930" y="52070"/>
                          <a:pt x="1760220" y="50800"/>
                        </a:cubicBezTo>
                        <a:cubicBezTo>
                          <a:pt x="1794510" y="49530"/>
                          <a:pt x="1822450" y="17780"/>
                          <a:pt x="1859280" y="20320"/>
                        </a:cubicBezTo>
                        <a:cubicBezTo>
                          <a:pt x="1896110" y="22860"/>
                          <a:pt x="1941830" y="68580"/>
                          <a:pt x="1981200" y="66040"/>
                        </a:cubicBezTo>
                        <a:cubicBezTo>
                          <a:pt x="2020570" y="63500"/>
                          <a:pt x="2061210" y="10160"/>
                          <a:pt x="2095500" y="5080"/>
                        </a:cubicBezTo>
                        <a:cubicBezTo>
                          <a:pt x="2129790" y="0"/>
                          <a:pt x="2160270" y="29210"/>
                          <a:pt x="2186940" y="35560"/>
                        </a:cubicBezTo>
                        <a:cubicBezTo>
                          <a:pt x="2213610" y="41910"/>
                          <a:pt x="2230120" y="41910"/>
                          <a:pt x="2255520" y="43180"/>
                        </a:cubicBezTo>
                        <a:cubicBezTo>
                          <a:pt x="2280920" y="44450"/>
                          <a:pt x="2310130" y="38100"/>
                          <a:pt x="2339340" y="43180"/>
                        </a:cubicBezTo>
                        <a:cubicBezTo>
                          <a:pt x="2368550" y="48260"/>
                          <a:pt x="2386330" y="68580"/>
                          <a:pt x="2430780" y="73660"/>
                        </a:cubicBezTo>
                        <a:cubicBezTo>
                          <a:pt x="2475230" y="78740"/>
                          <a:pt x="2606040" y="73660"/>
                          <a:pt x="2606040" y="73660"/>
                        </a:cubicBezTo>
                        <a:lnTo>
                          <a:pt x="0" y="66040"/>
                        </a:lnTo>
                        <a:close/>
                      </a:path>
                    </a:pathLst>
                  </a:custGeom>
                  <a:solidFill>
                    <a:srgbClr val="92D050"/>
                  </a:solidFill>
                  <a:ln w="12700">
                    <a:solidFill>
                      <a:srgbClr val="92D050"/>
                    </a:solidFill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5" name="Group 90"/>
                <p:cNvGrpSpPr>
                  <a:grpSpLocks/>
                </p:cNvGrpSpPr>
                <p:nvPr/>
              </p:nvGrpSpPr>
              <p:grpSpPr bwMode="auto">
                <a:xfrm>
                  <a:off x="14554" y="25019"/>
                  <a:ext cx="6210" cy="10033"/>
                  <a:chOff x="14554" y="25019"/>
                  <a:chExt cx="6210" cy="10033"/>
                </a:xfrm>
              </p:grpSpPr>
              <p:grpSp>
                <p:nvGrpSpPr>
                  <p:cNvPr id="67" name="Group 123"/>
                  <p:cNvGrpSpPr>
                    <a:grpSpLocks/>
                  </p:cNvGrpSpPr>
                  <p:nvPr/>
                </p:nvGrpSpPr>
                <p:grpSpPr bwMode="auto">
                  <a:xfrm>
                    <a:off x="14554" y="28092"/>
                    <a:ext cx="6210" cy="6960"/>
                    <a:chOff x="14554" y="28092"/>
                    <a:chExt cx="6210" cy="6959"/>
                  </a:xfrm>
                </p:grpSpPr>
                <p:sp>
                  <p:nvSpPr>
                    <p:cNvPr id="73" name="Trapezoid 129"/>
                    <p:cNvSpPr>
                      <a:spLocks/>
                    </p:cNvSpPr>
                    <p:nvPr/>
                  </p:nvSpPr>
                  <p:spPr bwMode="auto">
                    <a:xfrm>
                      <a:off x="17526" y="32766"/>
                      <a:ext cx="762" cy="2286"/>
                    </a:xfrm>
                    <a:custGeom>
                      <a:avLst/>
                      <a:gdLst>
                        <a:gd name="T0" fmla="*/ 0 w 76200"/>
                        <a:gd name="T1" fmla="*/ 0 h 228600"/>
                        <a:gd name="T2" fmla="*/ 0 w 76200"/>
                        <a:gd name="T3" fmla="*/ 0 h 228600"/>
                        <a:gd name="T4" fmla="*/ 0 w 76200"/>
                        <a:gd name="T5" fmla="*/ 0 h 228600"/>
                        <a:gd name="T6" fmla="*/ 0 w 76200"/>
                        <a:gd name="T7" fmla="*/ 0 h 228600"/>
                        <a:gd name="T8" fmla="*/ 0 w 76200"/>
                        <a:gd name="T9" fmla="*/ 0 h 22860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76200" h="228600">
                          <a:moveTo>
                            <a:pt x="0" y="228600"/>
                          </a:moveTo>
                          <a:lnTo>
                            <a:pt x="19050" y="0"/>
                          </a:lnTo>
                          <a:lnTo>
                            <a:pt x="57150" y="0"/>
                          </a:lnTo>
                          <a:lnTo>
                            <a:pt x="76200" y="228600"/>
                          </a:lnTo>
                          <a:lnTo>
                            <a:pt x="0" y="228600"/>
                          </a:lnTo>
                          <a:close/>
                        </a:path>
                      </a:pathLst>
                    </a:custGeom>
                    <a:solidFill>
                      <a:srgbClr val="F4B083"/>
                    </a:solidFill>
                    <a:ln w="12700">
                      <a:solidFill>
                        <a:srgbClr val="F4B083"/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" name="Freeform 130"/>
                    <p:cNvSpPr>
                      <a:spLocks/>
                    </p:cNvSpPr>
                    <p:nvPr/>
                  </p:nvSpPr>
                  <p:spPr bwMode="auto">
                    <a:xfrm>
                      <a:off x="14554" y="28092"/>
                      <a:ext cx="6210" cy="5956"/>
                    </a:xfrm>
                    <a:custGeom>
                      <a:avLst/>
                      <a:gdLst>
                        <a:gd name="T0" fmla="*/ 0 w 621030"/>
                        <a:gd name="T1" fmla="*/ 0 h 595630"/>
                        <a:gd name="T2" fmla="*/ 0 w 621030"/>
                        <a:gd name="T3" fmla="*/ 0 h 595630"/>
                        <a:gd name="T4" fmla="*/ 0 w 621030"/>
                        <a:gd name="T5" fmla="*/ 0 h 595630"/>
                        <a:gd name="T6" fmla="*/ 0 w 621030"/>
                        <a:gd name="T7" fmla="*/ 0 h 595630"/>
                        <a:gd name="T8" fmla="*/ 0 w 621030"/>
                        <a:gd name="T9" fmla="*/ 0 h 595630"/>
                        <a:gd name="T10" fmla="*/ 0 w 621030"/>
                        <a:gd name="T11" fmla="*/ 0 h 595630"/>
                        <a:gd name="T12" fmla="*/ 0 w 621030"/>
                        <a:gd name="T13" fmla="*/ 0 h 595630"/>
                        <a:gd name="T14" fmla="*/ 0 w 621030"/>
                        <a:gd name="T15" fmla="*/ 0 h 595630"/>
                        <a:gd name="T16" fmla="*/ 0 w 621030"/>
                        <a:gd name="T17" fmla="*/ 0 h 595630"/>
                        <a:gd name="T18" fmla="*/ 0 w 621030"/>
                        <a:gd name="T19" fmla="*/ 0 h 595630"/>
                        <a:gd name="T20" fmla="*/ 0 w 621030"/>
                        <a:gd name="T21" fmla="*/ 0 h 595630"/>
                        <a:gd name="T22" fmla="*/ 0 w 621030"/>
                        <a:gd name="T23" fmla="*/ 0 h 595630"/>
                        <a:gd name="T24" fmla="*/ 0 w 621030"/>
                        <a:gd name="T25" fmla="*/ 0 h 595630"/>
                        <a:gd name="T26" fmla="*/ 0 w 621030"/>
                        <a:gd name="T27" fmla="*/ 0 h 595630"/>
                        <a:gd name="T28" fmla="*/ 0 w 621030"/>
                        <a:gd name="T29" fmla="*/ 0 h 595630"/>
                        <a:gd name="T30" fmla="*/ 0 w 621030"/>
                        <a:gd name="T31" fmla="*/ 0 h 595630"/>
                        <a:gd name="T32" fmla="*/ 0 w 621030"/>
                        <a:gd name="T33" fmla="*/ 0 h 595630"/>
                        <a:gd name="T34" fmla="*/ 0 w 621030"/>
                        <a:gd name="T35" fmla="*/ 0 h 595630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0" t="0" r="r" b="b"/>
                      <a:pathLst>
                        <a:path w="621030" h="595630">
                          <a:moveTo>
                            <a:pt x="257810" y="497840"/>
                          </a:moveTo>
                          <a:cubicBezTo>
                            <a:pt x="223520" y="519430"/>
                            <a:pt x="185420" y="595630"/>
                            <a:pt x="143510" y="581660"/>
                          </a:cubicBezTo>
                          <a:cubicBezTo>
                            <a:pt x="101600" y="567690"/>
                            <a:pt x="12700" y="452120"/>
                            <a:pt x="6350" y="414020"/>
                          </a:cubicBezTo>
                          <a:cubicBezTo>
                            <a:pt x="0" y="375920"/>
                            <a:pt x="99060" y="387350"/>
                            <a:pt x="105410" y="353060"/>
                          </a:cubicBezTo>
                          <a:cubicBezTo>
                            <a:pt x="111760" y="318770"/>
                            <a:pt x="34290" y="246380"/>
                            <a:pt x="44450" y="208280"/>
                          </a:cubicBezTo>
                          <a:cubicBezTo>
                            <a:pt x="54610" y="170180"/>
                            <a:pt x="138430" y="158750"/>
                            <a:pt x="166370" y="124460"/>
                          </a:cubicBezTo>
                          <a:cubicBezTo>
                            <a:pt x="194310" y="90170"/>
                            <a:pt x="187960" y="5080"/>
                            <a:pt x="212090" y="2540"/>
                          </a:cubicBezTo>
                          <a:cubicBezTo>
                            <a:pt x="236220" y="0"/>
                            <a:pt x="267970" y="81280"/>
                            <a:pt x="311150" y="109220"/>
                          </a:cubicBezTo>
                          <a:cubicBezTo>
                            <a:pt x="354330" y="137160"/>
                            <a:pt x="445770" y="173990"/>
                            <a:pt x="471170" y="170180"/>
                          </a:cubicBezTo>
                          <a:cubicBezTo>
                            <a:pt x="496570" y="166370"/>
                            <a:pt x="444500" y="73660"/>
                            <a:pt x="463550" y="86360"/>
                          </a:cubicBezTo>
                          <a:cubicBezTo>
                            <a:pt x="482600" y="99060"/>
                            <a:pt x="577850" y="201930"/>
                            <a:pt x="585470" y="246380"/>
                          </a:cubicBezTo>
                          <a:cubicBezTo>
                            <a:pt x="593090" y="290830"/>
                            <a:pt x="504190" y="317500"/>
                            <a:pt x="509270" y="353060"/>
                          </a:cubicBezTo>
                          <a:cubicBezTo>
                            <a:pt x="514350" y="388620"/>
                            <a:pt x="610870" y="435610"/>
                            <a:pt x="615950" y="459740"/>
                          </a:cubicBezTo>
                          <a:cubicBezTo>
                            <a:pt x="621030" y="483870"/>
                            <a:pt x="568960" y="495300"/>
                            <a:pt x="539750" y="497840"/>
                          </a:cubicBezTo>
                          <a:cubicBezTo>
                            <a:pt x="510540" y="500380"/>
                            <a:pt x="461010" y="469900"/>
                            <a:pt x="440690" y="474980"/>
                          </a:cubicBezTo>
                          <a:cubicBezTo>
                            <a:pt x="420370" y="480060"/>
                            <a:pt x="433070" y="532130"/>
                            <a:pt x="417830" y="528320"/>
                          </a:cubicBezTo>
                          <a:cubicBezTo>
                            <a:pt x="402590" y="524510"/>
                            <a:pt x="373380" y="455930"/>
                            <a:pt x="349250" y="452120"/>
                          </a:cubicBezTo>
                          <a:cubicBezTo>
                            <a:pt x="325120" y="448310"/>
                            <a:pt x="292100" y="476250"/>
                            <a:pt x="257810" y="497840"/>
                          </a:cubicBezTo>
                          <a:close/>
                        </a:path>
                      </a:pathLst>
                    </a:custGeom>
                    <a:solidFill>
                      <a:srgbClr val="00B050"/>
                    </a:solidFill>
                    <a:ln w="12700">
                      <a:solidFill>
                        <a:srgbClr val="00B050"/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68" name="Group 124"/>
                  <p:cNvGrpSpPr>
                    <a:grpSpLocks/>
                  </p:cNvGrpSpPr>
                  <p:nvPr/>
                </p:nvGrpSpPr>
                <p:grpSpPr bwMode="auto">
                  <a:xfrm>
                    <a:off x="14774" y="25019"/>
                    <a:ext cx="4741" cy="3175"/>
                    <a:chOff x="14774" y="25019"/>
                    <a:chExt cx="4741" cy="3175"/>
                  </a:xfrm>
                </p:grpSpPr>
                <p:sp>
                  <p:nvSpPr>
                    <p:cNvPr id="69" name="Freeform 125"/>
                    <p:cNvSpPr>
                      <a:spLocks/>
                    </p:cNvSpPr>
                    <p:nvPr/>
                  </p:nvSpPr>
                  <p:spPr bwMode="auto">
                    <a:xfrm>
                      <a:off x="14774" y="25019"/>
                      <a:ext cx="466" cy="3175"/>
                    </a:xfrm>
                    <a:custGeom>
                      <a:avLst/>
                      <a:gdLst>
                        <a:gd name="T0" fmla="*/ 0 w 105833"/>
                        <a:gd name="T1" fmla="*/ 0 h 444500"/>
                        <a:gd name="T2" fmla="*/ 0 w 105833"/>
                        <a:gd name="T3" fmla="*/ 0 h 444500"/>
                        <a:gd name="T4" fmla="*/ 0 w 105833"/>
                        <a:gd name="T5" fmla="*/ 0 h 444500"/>
                        <a:gd name="T6" fmla="*/ 0 w 105833"/>
                        <a:gd name="T7" fmla="*/ 0 h 444500"/>
                        <a:gd name="T8" fmla="*/ 0 w 105833"/>
                        <a:gd name="T9" fmla="*/ 0 h 444500"/>
                        <a:gd name="T10" fmla="*/ 0 w 105833"/>
                        <a:gd name="T11" fmla="*/ 0 h 444500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105833" h="444500">
                          <a:moveTo>
                            <a:pt x="105833" y="444500"/>
                          </a:moveTo>
                          <a:cubicBezTo>
                            <a:pt x="68791" y="422275"/>
                            <a:pt x="31750" y="400050"/>
                            <a:pt x="29633" y="368300"/>
                          </a:cubicBezTo>
                          <a:cubicBezTo>
                            <a:pt x="27516" y="336550"/>
                            <a:pt x="97366" y="289983"/>
                            <a:pt x="93133" y="254000"/>
                          </a:cubicBezTo>
                          <a:cubicBezTo>
                            <a:pt x="88900" y="218017"/>
                            <a:pt x="8466" y="182033"/>
                            <a:pt x="4233" y="152400"/>
                          </a:cubicBezTo>
                          <a:cubicBezTo>
                            <a:pt x="0" y="122767"/>
                            <a:pt x="55033" y="101600"/>
                            <a:pt x="67733" y="76200"/>
                          </a:cubicBezTo>
                          <a:cubicBezTo>
                            <a:pt x="80433" y="50800"/>
                            <a:pt x="80433" y="25400"/>
                            <a:pt x="80433" y="0"/>
                          </a:cubicBezTo>
                        </a:path>
                      </a:pathLst>
                    </a:custGeom>
                    <a:noFill/>
                    <a:ln w="12700">
                      <a:solidFill>
                        <a:srgbClr val="00B0F0"/>
                      </a:solidFill>
                      <a:miter lim="800000"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0" name="Freeform 126"/>
                    <p:cNvSpPr>
                      <a:spLocks/>
                    </p:cNvSpPr>
                    <p:nvPr/>
                  </p:nvSpPr>
                  <p:spPr bwMode="auto">
                    <a:xfrm>
                      <a:off x="16002" y="25019"/>
                      <a:ext cx="465" cy="3175"/>
                    </a:xfrm>
                    <a:custGeom>
                      <a:avLst/>
                      <a:gdLst>
                        <a:gd name="T0" fmla="*/ 0 w 105833"/>
                        <a:gd name="T1" fmla="*/ 0 h 444500"/>
                        <a:gd name="T2" fmla="*/ 0 w 105833"/>
                        <a:gd name="T3" fmla="*/ 0 h 444500"/>
                        <a:gd name="T4" fmla="*/ 0 w 105833"/>
                        <a:gd name="T5" fmla="*/ 0 h 444500"/>
                        <a:gd name="T6" fmla="*/ 0 w 105833"/>
                        <a:gd name="T7" fmla="*/ 0 h 444500"/>
                        <a:gd name="T8" fmla="*/ 0 w 105833"/>
                        <a:gd name="T9" fmla="*/ 0 h 444500"/>
                        <a:gd name="T10" fmla="*/ 0 w 105833"/>
                        <a:gd name="T11" fmla="*/ 0 h 444500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105833" h="444500">
                          <a:moveTo>
                            <a:pt x="105833" y="444500"/>
                          </a:moveTo>
                          <a:cubicBezTo>
                            <a:pt x="68791" y="422275"/>
                            <a:pt x="31750" y="400050"/>
                            <a:pt x="29633" y="368300"/>
                          </a:cubicBezTo>
                          <a:cubicBezTo>
                            <a:pt x="27516" y="336550"/>
                            <a:pt x="97366" y="289983"/>
                            <a:pt x="93133" y="254000"/>
                          </a:cubicBezTo>
                          <a:cubicBezTo>
                            <a:pt x="88900" y="218017"/>
                            <a:pt x="8466" y="182033"/>
                            <a:pt x="4233" y="152400"/>
                          </a:cubicBezTo>
                          <a:cubicBezTo>
                            <a:pt x="0" y="122767"/>
                            <a:pt x="55033" y="101600"/>
                            <a:pt x="67733" y="76200"/>
                          </a:cubicBezTo>
                          <a:cubicBezTo>
                            <a:pt x="80433" y="50800"/>
                            <a:pt x="80433" y="25400"/>
                            <a:pt x="80433" y="0"/>
                          </a:cubicBezTo>
                        </a:path>
                      </a:pathLst>
                    </a:custGeom>
                    <a:noFill/>
                    <a:ln w="12700">
                      <a:solidFill>
                        <a:srgbClr val="00B0F0"/>
                      </a:solidFill>
                      <a:miter lim="800000"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" name="Freeform 127"/>
                    <p:cNvSpPr>
                      <a:spLocks/>
                    </p:cNvSpPr>
                    <p:nvPr/>
                  </p:nvSpPr>
                  <p:spPr bwMode="auto">
                    <a:xfrm>
                      <a:off x="17526" y="25019"/>
                      <a:ext cx="465" cy="3175"/>
                    </a:xfrm>
                    <a:custGeom>
                      <a:avLst/>
                      <a:gdLst>
                        <a:gd name="T0" fmla="*/ 0 w 105833"/>
                        <a:gd name="T1" fmla="*/ 0 h 444500"/>
                        <a:gd name="T2" fmla="*/ 0 w 105833"/>
                        <a:gd name="T3" fmla="*/ 0 h 444500"/>
                        <a:gd name="T4" fmla="*/ 0 w 105833"/>
                        <a:gd name="T5" fmla="*/ 0 h 444500"/>
                        <a:gd name="T6" fmla="*/ 0 w 105833"/>
                        <a:gd name="T7" fmla="*/ 0 h 444500"/>
                        <a:gd name="T8" fmla="*/ 0 w 105833"/>
                        <a:gd name="T9" fmla="*/ 0 h 444500"/>
                        <a:gd name="T10" fmla="*/ 0 w 105833"/>
                        <a:gd name="T11" fmla="*/ 0 h 444500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105833" h="444500">
                          <a:moveTo>
                            <a:pt x="105833" y="444500"/>
                          </a:moveTo>
                          <a:cubicBezTo>
                            <a:pt x="68791" y="422275"/>
                            <a:pt x="31750" y="400050"/>
                            <a:pt x="29633" y="368300"/>
                          </a:cubicBezTo>
                          <a:cubicBezTo>
                            <a:pt x="27516" y="336550"/>
                            <a:pt x="97366" y="289983"/>
                            <a:pt x="93133" y="254000"/>
                          </a:cubicBezTo>
                          <a:cubicBezTo>
                            <a:pt x="88900" y="218017"/>
                            <a:pt x="8466" y="182033"/>
                            <a:pt x="4233" y="152400"/>
                          </a:cubicBezTo>
                          <a:cubicBezTo>
                            <a:pt x="0" y="122767"/>
                            <a:pt x="55033" y="101600"/>
                            <a:pt x="67733" y="76200"/>
                          </a:cubicBezTo>
                          <a:cubicBezTo>
                            <a:pt x="80433" y="50800"/>
                            <a:pt x="80433" y="25400"/>
                            <a:pt x="80433" y="0"/>
                          </a:cubicBezTo>
                        </a:path>
                      </a:pathLst>
                    </a:custGeom>
                    <a:noFill/>
                    <a:ln w="12700">
                      <a:solidFill>
                        <a:srgbClr val="00B0F0"/>
                      </a:solidFill>
                      <a:miter lim="800000"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" name="Freeform 128"/>
                    <p:cNvSpPr>
                      <a:spLocks/>
                    </p:cNvSpPr>
                    <p:nvPr/>
                  </p:nvSpPr>
                  <p:spPr bwMode="auto">
                    <a:xfrm>
                      <a:off x="19050" y="25019"/>
                      <a:ext cx="465" cy="3175"/>
                    </a:xfrm>
                    <a:custGeom>
                      <a:avLst/>
                      <a:gdLst>
                        <a:gd name="T0" fmla="*/ 0 w 105833"/>
                        <a:gd name="T1" fmla="*/ 0 h 444500"/>
                        <a:gd name="T2" fmla="*/ 0 w 105833"/>
                        <a:gd name="T3" fmla="*/ 0 h 444500"/>
                        <a:gd name="T4" fmla="*/ 0 w 105833"/>
                        <a:gd name="T5" fmla="*/ 0 h 444500"/>
                        <a:gd name="T6" fmla="*/ 0 w 105833"/>
                        <a:gd name="T7" fmla="*/ 0 h 444500"/>
                        <a:gd name="T8" fmla="*/ 0 w 105833"/>
                        <a:gd name="T9" fmla="*/ 0 h 444500"/>
                        <a:gd name="T10" fmla="*/ 0 w 105833"/>
                        <a:gd name="T11" fmla="*/ 0 h 444500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105833" h="444500">
                          <a:moveTo>
                            <a:pt x="105833" y="444500"/>
                          </a:moveTo>
                          <a:cubicBezTo>
                            <a:pt x="68791" y="422275"/>
                            <a:pt x="31750" y="400050"/>
                            <a:pt x="29633" y="368300"/>
                          </a:cubicBezTo>
                          <a:cubicBezTo>
                            <a:pt x="27516" y="336550"/>
                            <a:pt x="97366" y="289983"/>
                            <a:pt x="93133" y="254000"/>
                          </a:cubicBezTo>
                          <a:cubicBezTo>
                            <a:pt x="88900" y="218017"/>
                            <a:pt x="8466" y="182033"/>
                            <a:pt x="4233" y="152400"/>
                          </a:cubicBezTo>
                          <a:cubicBezTo>
                            <a:pt x="0" y="122767"/>
                            <a:pt x="55033" y="101600"/>
                            <a:pt x="67733" y="76200"/>
                          </a:cubicBezTo>
                          <a:cubicBezTo>
                            <a:pt x="80433" y="50800"/>
                            <a:pt x="80433" y="25400"/>
                            <a:pt x="80433" y="0"/>
                          </a:cubicBezTo>
                        </a:path>
                      </a:pathLst>
                    </a:custGeom>
                    <a:noFill/>
                    <a:ln w="12700">
                      <a:solidFill>
                        <a:srgbClr val="00B0F0"/>
                      </a:solidFill>
                      <a:miter lim="800000"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56" name="Group 91"/>
                <p:cNvGrpSpPr>
                  <a:grpSpLocks/>
                </p:cNvGrpSpPr>
                <p:nvPr/>
              </p:nvGrpSpPr>
              <p:grpSpPr bwMode="auto">
                <a:xfrm>
                  <a:off x="15240" y="34290"/>
                  <a:ext cx="62484" cy="23622"/>
                  <a:chOff x="15240" y="34290"/>
                  <a:chExt cx="62484" cy="23622"/>
                </a:xfrm>
              </p:grpSpPr>
              <p:grpSp>
                <p:nvGrpSpPr>
                  <p:cNvPr id="57" name="Group 92"/>
                  <p:cNvGrpSpPr>
                    <a:grpSpLocks/>
                  </p:cNvGrpSpPr>
                  <p:nvPr/>
                </p:nvGrpSpPr>
                <p:grpSpPr bwMode="auto">
                  <a:xfrm>
                    <a:off x="15240" y="34290"/>
                    <a:ext cx="62484" cy="23622"/>
                    <a:chOff x="15240" y="34290"/>
                    <a:chExt cx="62484" cy="23622"/>
                  </a:xfrm>
                </p:grpSpPr>
                <p:sp>
                  <p:nvSpPr>
                    <p:cNvPr id="63" name="Straight Connector 1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240" y="35052"/>
                      <a:ext cx="6248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4" name="Rectangle 1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530" y="34290"/>
                      <a:ext cx="28194" cy="762"/>
                    </a:xfrm>
                    <a:prstGeom prst="rect">
                      <a:avLst/>
                    </a:prstGeom>
                    <a:blipFill dpi="0" rotWithShape="1">
                      <a:blip r:embed="rId7"/>
                      <a:srcRect/>
                      <a:tile tx="0" ty="0" sx="100000" sy="100000" flip="none" algn="tl"/>
                    </a:blipFill>
                    <a:ln w="127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5" name="Straight Connector 1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340" y="35052"/>
                      <a:ext cx="0" cy="2286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6" name="Straight Connector 1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240" y="51816"/>
                      <a:ext cx="38100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8" name="Group 93"/>
                  <p:cNvGrpSpPr>
                    <a:grpSpLocks/>
                  </p:cNvGrpSpPr>
                  <p:nvPr/>
                </p:nvGrpSpPr>
                <p:grpSpPr bwMode="auto">
                  <a:xfrm>
                    <a:off x="47117" y="35052"/>
                    <a:ext cx="11895" cy="17716"/>
                    <a:chOff x="47117" y="35052"/>
                    <a:chExt cx="11895" cy="17716"/>
                  </a:xfrm>
                </p:grpSpPr>
                <p:sp>
                  <p:nvSpPr>
                    <p:cNvPr id="59" name="Freeform 94"/>
                    <p:cNvSpPr>
                      <a:spLocks/>
                    </p:cNvSpPr>
                    <p:nvPr/>
                  </p:nvSpPr>
                  <p:spPr bwMode="auto">
                    <a:xfrm>
                      <a:off x="47117" y="35147"/>
                      <a:ext cx="6223" cy="17621"/>
                    </a:xfrm>
                    <a:custGeom>
                      <a:avLst/>
                      <a:gdLst>
                        <a:gd name="T0" fmla="*/ 0 w 622300"/>
                        <a:gd name="T1" fmla="*/ 0 h 1762125"/>
                        <a:gd name="T2" fmla="*/ 0 w 622300"/>
                        <a:gd name="T3" fmla="*/ 0 h 1762125"/>
                        <a:gd name="T4" fmla="*/ 0 w 622300"/>
                        <a:gd name="T5" fmla="*/ 0 h 1762125"/>
                        <a:gd name="T6" fmla="*/ 0 w 622300"/>
                        <a:gd name="T7" fmla="*/ 0 h 1762125"/>
                        <a:gd name="T8" fmla="*/ 0 w 622300"/>
                        <a:gd name="T9" fmla="*/ 0 h 176212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622300" h="1762125">
                          <a:moveTo>
                            <a:pt x="622300" y="1762125"/>
                          </a:moveTo>
                          <a:cubicBezTo>
                            <a:pt x="610393" y="1591468"/>
                            <a:pt x="598487" y="1420812"/>
                            <a:pt x="508000" y="1228725"/>
                          </a:cubicBezTo>
                          <a:cubicBezTo>
                            <a:pt x="417513" y="1036638"/>
                            <a:pt x="158750" y="785813"/>
                            <a:pt x="79375" y="609600"/>
                          </a:cubicBezTo>
                          <a:cubicBezTo>
                            <a:pt x="0" y="433388"/>
                            <a:pt x="31750" y="273050"/>
                            <a:pt x="31750" y="171450"/>
                          </a:cubicBezTo>
                          <a:cubicBezTo>
                            <a:pt x="31750" y="69850"/>
                            <a:pt x="55562" y="34925"/>
                            <a:pt x="79375" y="0"/>
                          </a:cubicBez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" name="Freeform 95"/>
                    <p:cNvSpPr>
                      <a:spLocks/>
                    </p:cNvSpPr>
                    <p:nvPr/>
                  </p:nvSpPr>
                  <p:spPr bwMode="auto">
                    <a:xfrm>
                      <a:off x="51149" y="35052"/>
                      <a:ext cx="2191" cy="16764"/>
                    </a:xfrm>
                    <a:custGeom>
                      <a:avLst/>
                      <a:gdLst>
                        <a:gd name="T0" fmla="*/ 0 w 219075"/>
                        <a:gd name="T1" fmla="*/ 0 h 1676400"/>
                        <a:gd name="T2" fmla="*/ 0 w 219075"/>
                        <a:gd name="T3" fmla="*/ 0 h 1676400"/>
                        <a:gd name="T4" fmla="*/ 0 w 219075"/>
                        <a:gd name="T5" fmla="*/ 0 h 1676400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219075" h="1676400">
                          <a:moveTo>
                            <a:pt x="219075" y="1676400"/>
                          </a:moveTo>
                          <a:cubicBezTo>
                            <a:pt x="208756" y="1292225"/>
                            <a:pt x="198438" y="908050"/>
                            <a:pt x="161925" y="628650"/>
                          </a:cubicBezTo>
                          <a:cubicBezTo>
                            <a:pt x="125413" y="349250"/>
                            <a:pt x="62706" y="174625"/>
                            <a:pt x="0" y="0"/>
                          </a:cubicBez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" name="Freeform 117"/>
                    <p:cNvSpPr>
                      <a:spLocks/>
                    </p:cNvSpPr>
                    <p:nvPr/>
                  </p:nvSpPr>
                  <p:spPr bwMode="auto">
                    <a:xfrm>
                      <a:off x="53340" y="35052"/>
                      <a:ext cx="5672" cy="17272"/>
                    </a:xfrm>
                    <a:custGeom>
                      <a:avLst/>
                      <a:gdLst>
                        <a:gd name="T0" fmla="*/ 0 w 567267"/>
                        <a:gd name="T1" fmla="*/ 0 h 1727200"/>
                        <a:gd name="T2" fmla="*/ 0 w 567267"/>
                        <a:gd name="T3" fmla="*/ 0 h 1727200"/>
                        <a:gd name="T4" fmla="*/ 0 w 567267"/>
                        <a:gd name="T5" fmla="*/ 0 h 1727200"/>
                        <a:gd name="T6" fmla="*/ 0 w 567267"/>
                        <a:gd name="T7" fmla="*/ 0 h 1727200"/>
                        <a:gd name="T8" fmla="*/ 0 w 567267"/>
                        <a:gd name="T9" fmla="*/ 0 h 172720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0" t="0" r="r" b="b"/>
                      <a:pathLst>
                        <a:path w="567267" h="1727200">
                          <a:moveTo>
                            <a:pt x="0" y="1727200"/>
                          </a:moveTo>
                          <a:cubicBezTo>
                            <a:pt x="21166" y="1521883"/>
                            <a:pt x="42333" y="1316567"/>
                            <a:pt x="88900" y="1143000"/>
                          </a:cubicBezTo>
                          <a:cubicBezTo>
                            <a:pt x="135467" y="969433"/>
                            <a:pt x="207433" y="831850"/>
                            <a:pt x="279400" y="685800"/>
                          </a:cubicBezTo>
                          <a:cubicBezTo>
                            <a:pt x="351367" y="539750"/>
                            <a:pt x="474133" y="381000"/>
                            <a:pt x="520700" y="266700"/>
                          </a:cubicBezTo>
                          <a:cubicBezTo>
                            <a:pt x="567267" y="152400"/>
                            <a:pt x="563033" y="76200"/>
                            <a:pt x="558800" y="0"/>
                          </a:cubicBez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" name="Freeform 118"/>
                    <p:cNvSpPr>
                      <a:spLocks/>
                    </p:cNvSpPr>
                    <p:nvPr/>
                  </p:nvSpPr>
                  <p:spPr bwMode="auto">
                    <a:xfrm>
                      <a:off x="52006" y="35147"/>
                      <a:ext cx="3096" cy="9334"/>
                    </a:xfrm>
                    <a:custGeom>
                      <a:avLst/>
                      <a:gdLst>
                        <a:gd name="T0" fmla="*/ 0 w 309562"/>
                        <a:gd name="T1" fmla="*/ 0 h 933450"/>
                        <a:gd name="T2" fmla="*/ 0 w 309562"/>
                        <a:gd name="T3" fmla="*/ 0 h 933450"/>
                        <a:gd name="T4" fmla="*/ 0 w 309562"/>
                        <a:gd name="T5" fmla="*/ 0 h 933450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309562" h="933450">
                          <a:moveTo>
                            <a:pt x="142875" y="933450"/>
                          </a:moveTo>
                          <a:cubicBezTo>
                            <a:pt x="226218" y="720725"/>
                            <a:pt x="309562" y="508000"/>
                            <a:pt x="285750" y="352425"/>
                          </a:cubicBezTo>
                          <a:cubicBezTo>
                            <a:pt x="261938" y="196850"/>
                            <a:pt x="130969" y="98425"/>
                            <a:pt x="0" y="0"/>
                          </a:cubicBez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33" name="Group 67"/>
              <p:cNvGrpSpPr>
                <a:grpSpLocks/>
              </p:cNvGrpSpPr>
              <p:nvPr/>
            </p:nvGrpSpPr>
            <p:grpSpPr bwMode="auto">
              <a:xfrm>
                <a:off x="18288" y="26669"/>
                <a:ext cx="60741" cy="26809"/>
                <a:chOff x="18288" y="26669"/>
                <a:chExt cx="60740" cy="26808"/>
              </a:xfrm>
            </p:grpSpPr>
            <p:sp>
              <p:nvSpPr>
                <p:cNvPr id="34" name="TextBox 36"/>
                <p:cNvSpPr txBox="1">
                  <a:spLocks noChangeArrowheads="1"/>
                </p:cNvSpPr>
                <p:nvPr/>
              </p:nvSpPr>
              <p:spPr bwMode="auto">
                <a:xfrm>
                  <a:off x="23627" y="26669"/>
                  <a:ext cx="24382" cy="38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0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Calibri" panose="020F0502020204030204" pitchFamily="34" charset="0"/>
                    </a:rPr>
                    <a:t>EVAPOTRANSPIRATION</a:t>
                  </a:r>
                  <a:endPara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35" name="Group 69"/>
                <p:cNvGrpSpPr>
                  <a:grpSpLocks/>
                </p:cNvGrpSpPr>
                <p:nvPr/>
              </p:nvGrpSpPr>
              <p:grpSpPr bwMode="auto">
                <a:xfrm>
                  <a:off x="51816" y="28955"/>
                  <a:ext cx="25908" cy="5336"/>
                  <a:chOff x="51816" y="28955"/>
                  <a:chExt cx="25908" cy="5335"/>
                </a:xfrm>
              </p:grpSpPr>
              <p:sp>
                <p:nvSpPr>
                  <p:cNvPr id="52" name="Straight Arrow Connector 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816" y="31242"/>
                    <a:ext cx="3048" cy="3048"/>
                  </a:xfrm>
                  <a:prstGeom prst="straightConnector1">
                    <a:avLst/>
                  </a:prstGeom>
                  <a:noFill/>
                  <a:ln w="6350">
                    <a:solidFill>
                      <a:srgbClr val="000000"/>
                    </a:solidFill>
                    <a:miter lim="800000"/>
                    <a:headEnd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" name="TextBox 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4863" y="28955"/>
                    <a:ext cx="22861" cy="46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a:t>PAVEMENTFOUNDATION</a:t>
                    </a:r>
                    <a:endParaRPr kumimoji="0" lang="en-US" altLang="en-US" sz="1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36" name="Group 70"/>
                <p:cNvGrpSpPr>
                  <a:grpSpLocks/>
                </p:cNvGrpSpPr>
                <p:nvPr/>
              </p:nvGrpSpPr>
              <p:grpSpPr bwMode="auto">
                <a:xfrm>
                  <a:off x="18288" y="35811"/>
                  <a:ext cx="60740" cy="17666"/>
                  <a:chOff x="18288" y="35811"/>
                  <a:chExt cx="60739" cy="17665"/>
                </a:xfrm>
              </p:grpSpPr>
              <p:grpSp>
                <p:nvGrpSpPr>
                  <p:cNvPr id="37" name="Group 71"/>
                  <p:cNvGrpSpPr>
                    <a:grpSpLocks/>
                  </p:cNvGrpSpPr>
                  <p:nvPr/>
                </p:nvGrpSpPr>
                <p:grpSpPr bwMode="auto">
                  <a:xfrm>
                    <a:off x="18288" y="37634"/>
                    <a:ext cx="34291" cy="12029"/>
                    <a:chOff x="18288" y="37634"/>
                    <a:chExt cx="34290" cy="12028"/>
                  </a:xfrm>
                </p:grpSpPr>
                <p:grpSp>
                  <p:nvGrpSpPr>
                    <p:cNvPr id="46" name="Group 8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9320" y="37634"/>
                      <a:ext cx="28134" cy="6233"/>
                      <a:chOff x="19320" y="37634"/>
                      <a:chExt cx="28133" cy="6232"/>
                    </a:xfrm>
                  </p:grpSpPr>
                  <p:sp>
                    <p:nvSpPr>
                      <p:cNvPr id="50" name="TextBox 4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9320" y="37634"/>
                        <a:ext cx="28133" cy="62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altLang="en-US" sz="10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a:t>WATER CONTENT PROFILE WITH E.T. </a:t>
                        </a:r>
                        <a:endPara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51" name="Straight Arrow Connector 86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3434" y="39624"/>
                        <a:ext cx="3810" cy="762"/>
                      </a:xfrm>
                      <a:prstGeom prst="straightConnector1">
                        <a:avLst/>
                      </a:prstGeom>
                      <a:noFill/>
                      <a:ln w="6350">
                        <a:solidFill>
                          <a:srgbClr val="000000"/>
                        </a:solidFill>
                        <a:miter lim="800000"/>
                        <a:headEnd/>
                        <a:tailEnd type="stealth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47" name="Group 8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8288" y="39624"/>
                      <a:ext cx="34290" cy="10038"/>
                      <a:chOff x="18288" y="39624"/>
                      <a:chExt cx="34290" cy="10038"/>
                    </a:xfrm>
                  </p:grpSpPr>
                  <p:sp>
                    <p:nvSpPr>
                      <p:cNvPr id="48" name="TextBox 53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8288" y="43431"/>
                        <a:ext cx="25138" cy="62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pPr marL="0" marR="0" lvl="0" indent="0" algn="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altLang="en-US" sz="10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a:t>HYDROSTATIC WATER CONTENT PROFILE</a:t>
                        </a:r>
                        <a:endPara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49" name="Straight Arrow Connector 84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41248" y="39624"/>
                        <a:ext cx="11330" cy="6858"/>
                      </a:xfrm>
                      <a:prstGeom prst="straightConnector1">
                        <a:avLst/>
                      </a:prstGeom>
                      <a:noFill/>
                      <a:ln w="6350">
                        <a:solidFill>
                          <a:srgbClr val="000000"/>
                        </a:solidFill>
                        <a:miter lim="800000"/>
                        <a:headEnd/>
                        <a:tailEnd type="stealth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8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54852" y="35811"/>
                    <a:ext cx="24175" cy="17665"/>
                    <a:chOff x="54852" y="35811"/>
                    <a:chExt cx="24174" cy="17664"/>
                  </a:xfrm>
                </p:grpSpPr>
                <p:grpSp>
                  <p:nvGrpSpPr>
                    <p:cNvPr id="39" name="Group 7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4864" y="40386"/>
                      <a:ext cx="18280" cy="8505"/>
                      <a:chOff x="54864" y="40386"/>
                      <a:chExt cx="18280" cy="8505"/>
                    </a:xfrm>
                  </p:grpSpPr>
                  <p:sp>
                    <p:nvSpPr>
                      <p:cNvPr id="44" name="Straight Arrow Connector 78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54864" y="40386"/>
                        <a:ext cx="4572" cy="4132"/>
                      </a:xfrm>
                      <a:prstGeom prst="straightConnector1">
                        <a:avLst/>
                      </a:prstGeom>
                      <a:noFill/>
                      <a:ln w="6350">
                        <a:solidFill>
                          <a:srgbClr val="000000"/>
                        </a:solidFill>
                        <a:miter lim="800000"/>
                        <a:headEnd/>
                        <a:tailEnd type="stealth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" name="TextBox 41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9423" y="42662"/>
                        <a:ext cx="13721" cy="62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altLang="en-US" sz="10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a:t>DRY SEASON</a:t>
                        </a:r>
                        <a:endPara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40" name="Group 7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4852" y="44194"/>
                      <a:ext cx="19043" cy="9281"/>
                      <a:chOff x="54852" y="44194"/>
                      <a:chExt cx="19042" cy="9281"/>
                    </a:xfrm>
                  </p:grpSpPr>
                  <p:sp>
                    <p:nvSpPr>
                      <p:cNvPr id="42" name="Straight Arrow Connector 76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54852" y="44194"/>
                        <a:ext cx="4571" cy="6394"/>
                      </a:xfrm>
                      <a:prstGeom prst="straightConnector1">
                        <a:avLst/>
                      </a:prstGeom>
                      <a:noFill/>
                      <a:ln w="6350">
                        <a:solidFill>
                          <a:srgbClr val="000000"/>
                        </a:solidFill>
                        <a:miter lim="800000"/>
                        <a:headEnd/>
                        <a:tailEnd type="stealth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3" name="TextBox 4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9421" y="47246"/>
                        <a:ext cx="14473" cy="62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altLang="en-US" sz="1000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a:t>WET SEASON</a:t>
                        </a:r>
                        <a:endPara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41" name="TextBox 5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8657" y="35811"/>
                      <a:ext cx="20369" cy="623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WATER CONTENT 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ea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(COVERED)</a:t>
                      </a: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p:txBody>
                </p:sp>
              </p:grpSp>
            </p:grpSp>
          </p:grpSp>
        </p:grpSp>
        <p:grpSp>
          <p:nvGrpSpPr>
            <p:cNvPr id="29" name="Group 63"/>
            <p:cNvGrpSpPr>
              <a:grpSpLocks/>
            </p:cNvGrpSpPr>
            <p:nvPr/>
          </p:nvGrpSpPr>
          <p:grpSpPr bwMode="auto">
            <a:xfrm>
              <a:off x="8007" y="35052"/>
              <a:ext cx="8757" cy="28382"/>
              <a:chOff x="8008" y="35052"/>
              <a:chExt cx="8756" cy="28382"/>
            </a:xfrm>
          </p:grpSpPr>
          <p:sp>
            <p:nvSpPr>
              <p:cNvPr id="30" name="Straight Arrow Connector 64"/>
              <p:cNvSpPr>
                <a:spLocks noChangeShapeType="1"/>
              </p:cNvSpPr>
              <p:nvPr/>
            </p:nvSpPr>
            <p:spPr bwMode="auto">
              <a:xfrm>
                <a:off x="16764" y="35052"/>
                <a:ext cx="0" cy="16764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miter lim="800000"/>
                <a:headEnd type="arrow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TextBox 80"/>
              <p:cNvSpPr txBox="1">
                <a:spLocks noChangeArrowheads="1"/>
              </p:cNvSpPr>
              <p:nvPr/>
            </p:nvSpPr>
            <p:spPr bwMode="auto">
              <a:xfrm>
                <a:off x="8008" y="39045"/>
                <a:ext cx="8549" cy="243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ACTIVE ZONE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06" name="Down Arrow Callout 105"/>
          <p:cNvSpPr/>
          <p:nvPr/>
        </p:nvSpPr>
        <p:spPr>
          <a:xfrm>
            <a:off x="368970" y="6224074"/>
            <a:ext cx="4057924" cy="408515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451989" y="6185974"/>
            <a:ext cx="3956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Volume Change of Soil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368970" y="6527983"/>
            <a:ext cx="3956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Pavement Distress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81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Instrumentation </a:t>
            </a:r>
            <a:r>
              <a:rPr lang="en-US" dirty="0"/>
              <a:t>and performance evaluation of </a:t>
            </a:r>
            <a:r>
              <a:rPr lang="en-US" dirty="0">
                <a:solidFill>
                  <a:srgbClr val="FF0000"/>
                </a:solidFill>
              </a:rPr>
              <a:t>pavement</a:t>
            </a:r>
            <a:r>
              <a:rPr lang="en-US" dirty="0"/>
              <a:t> subgrade on expansive </a:t>
            </a:r>
            <a:r>
              <a:rPr lang="en-US" dirty="0" smtClean="0"/>
              <a:t>soil</a:t>
            </a:r>
          </a:p>
          <a:p>
            <a:r>
              <a:rPr lang="en-US" dirty="0" smtClean="0"/>
              <a:t>Sustainable </a:t>
            </a:r>
            <a:r>
              <a:rPr lang="en-US" dirty="0"/>
              <a:t>stabilization of the highway </a:t>
            </a:r>
            <a:r>
              <a:rPr lang="en-US" dirty="0" smtClean="0">
                <a:solidFill>
                  <a:srgbClr val="FF0000"/>
                </a:solidFill>
              </a:rPr>
              <a:t>slope</a:t>
            </a:r>
            <a:r>
              <a:rPr lang="en-US" dirty="0" smtClean="0"/>
              <a:t> </a:t>
            </a:r>
            <a:r>
              <a:rPr lang="en-US" dirty="0"/>
              <a:t>failure over expansive </a:t>
            </a:r>
            <a:r>
              <a:rPr lang="en-US" dirty="0" smtClean="0"/>
              <a:t>soil.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Outline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17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2743200"/>
            <a:ext cx="9144000" cy="1406235"/>
            <a:chOff x="0" y="2651760"/>
            <a:chExt cx="9144000" cy="2107275"/>
          </a:xfrm>
        </p:grpSpPr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0" y="2743201"/>
              <a:ext cx="9144000" cy="1905000"/>
            </a:xfrm>
            <a:prstGeom prst="rect">
              <a:avLst/>
            </a:prstGeom>
            <a:solidFill>
              <a:srgbClr val="002D6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pPr algn="ctr">
                <a:lnSpc>
                  <a:spcPct val="95000"/>
                </a:lnSpc>
              </a:pPr>
              <a:r>
                <a:rPr lang="en-US" sz="2400" b="1" dirty="0" smtClean="0">
                  <a:solidFill>
                    <a:schemeClr val="bg1"/>
                  </a:solidFill>
                  <a:cs typeface="Times New Roman" pitchFamily="18" charset="0"/>
                </a:rPr>
                <a:t>INSTRUMENTATION AND PERFORMANCE EVALUATION OF PAVEMENT SUBGRADE ON EXPANSIVE SOIL</a:t>
              </a:r>
              <a:endParaRPr lang="en-US" sz="2400" b="1" dirty="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0" y="2651760"/>
              <a:ext cx="9144000" cy="2107275"/>
              <a:chOff x="0" y="2651760"/>
              <a:chExt cx="9144000" cy="2107275"/>
            </a:xfrm>
          </p:grpSpPr>
          <p:sp>
            <p:nvSpPr>
              <p:cNvPr id="13" name="Rectangle 12"/>
              <p:cNvSpPr/>
              <p:nvPr/>
            </p:nvSpPr>
            <p:spPr>
              <a:xfrm flipV="1">
                <a:off x="0" y="2651760"/>
                <a:ext cx="9144000" cy="91440"/>
              </a:xfrm>
              <a:prstGeom prst="rect">
                <a:avLst/>
              </a:prstGeom>
              <a:gradFill flip="none" rotWithShape="1">
                <a:gsLst>
                  <a:gs pos="50000">
                    <a:srgbClr val="FF6600"/>
                  </a:gs>
                  <a:gs pos="10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 flipV="1">
                <a:off x="0" y="4667595"/>
                <a:ext cx="9144000" cy="91440"/>
              </a:xfrm>
              <a:prstGeom prst="rect">
                <a:avLst/>
              </a:prstGeom>
              <a:gradFill flip="none" rotWithShape="1">
                <a:gsLst>
                  <a:gs pos="46000">
                    <a:srgbClr val="FF6600"/>
                  </a:gs>
                  <a:gs pos="10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727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Pavement Site for Field Study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267201" y="1748103"/>
            <a:ext cx="4724400" cy="5006639"/>
            <a:chOff x="4267200" y="1748103"/>
            <a:chExt cx="4979377" cy="5006639"/>
          </a:xfrm>
        </p:grpSpPr>
        <p:grpSp>
          <p:nvGrpSpPr>
            <p:cNvPr id="4" name="Group 3"/>
            <p:cNvGrpSpPr/>
            <p:nvPr/>
          </p:nvGrpSpPr>
          <p:grpSpPr>
            <a:xfrm>
              <a:off x="4267200" y="1748103"/>
              <a:ext cx="4724400" cy="3891031"/>
              <a:chOff x="0" y="0"/>
              <a:chExt cx="5269865" cy="4057650"/>
            </a:xfrm>
          </p:grpSpPr>
          <p:pic>
            <p:nvPicPr>
              <p:cNvPr id="6" name="Picture 5" descr="C:\Pavement\SH 342\Images 342\sh342instrumentationphotos\location.jpg"/>
              <p:cNvPicPr/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800" y="0"/>
                <a:ext cx="4584065" cy="340423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  <p:pic>
            <p:nvPicPr>
              <p:cNvPr id="7" name="Picture 6" descr="C:\Users\asif\Google Drive\Pavement\SH 342\Images Kaufman and 342\September 2014\342\DSC00782 - Copy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057400"/>
                <a:ext cx="2667000" cy="20002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8" name="Straight Arrow Connector 7"/>
              <p:cNvCxnSpPr/>
              <p:nvPr/>
            </p:nvCxnSpPr>
            <p:spPr>
              <a:xfrm flipH="1">
                <a:off x="2444432" y="1773382"/>
                <a:ext cx="533400" cy="60960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TextBox 4"/>
            <p:cNvSpPr txBox="1"/>
            <p:nvPr/>
          </p:nvSpPr>
          <p:spPr>
            <a:xfrm>
              <a:off x="6038746" y="6046856"/>
              <a:ext cx="32078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SH 342, Ellis County, Dallas, Texas</a:t>
              </a:r>
              <a:endParaRPr lang="en-US" sz="2000" b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83974" y="1174982"/>
            <a:ext cx="3948057" cy="5683018"/>
            <a:chOff x="283974" y="1174982"/>
            <a:chExt cx="3948057" cy="5683018"/>
          </a:xfrm>
        </p:grpSpPr>
        <p:pic>
          <p:nvPicPr>
            <p:cNvPr id="10" name="Picture 9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3974" y="1855111"/>
              <a:ext cx="3948057" cy="325028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1" name="Picture 10" descr="C:\Users\Aya\AppData\Local\Microsoft\Windows\INetCacheContent.Word\DSC00795.jp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540" y="5105400"/>
              <a:ext cx="2665574" cy="1752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" name="Straight Arrow Connector 11"/>
            <p:cNvCxnSpPr/>
            <p:nvPr/>
          </p:nvCxnSpPr>
          <p:spPr>
            <a:xfrm>
              <a:off x="685800" y="3276600"/>
              <a:ext cx="762000" cy="209969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49451" y="1174982"/>
              <a:ext cx="32078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FM 2757, Kaufman County, Dallas, Texas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7470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24320" y="0"/>
            <a:ext cx="6067080" cy="1091292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Instrumentation Plan</a:t>
            </a:r>
            <a:endParaRPr lang="en-US" dirty="0"/>
          </a:p>
        </p:txBody>
      </p:sp>
      <p:pic>
        <p:nvPicPr>
          <p:cNvPr id="9" name="Picture 2" descr="C:\Users\asif\Desktop\Kaufman Instrumentatio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9"/>
          <a:stretch/>
        </p:blipFill>
        <p:spPr bwMode="auto">
          <a:xfrm>
            <a:off x="381000" y="1752600"/>
            <a:ext cx="4308678" cy="452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sif\Google Drive\Pavement\SH 342\Proposed drawing for SH342 Model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" t="16666" r="45932" b="15805"/>
          <a:stretch/>
        </p:blipFill>
        <p:spPr bwMode="auto">
          <a:xfrm>
            <a:off x="4660108" y="1395985"/>
            <a:ext cx="4114800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6317068"/>
            <a:ext cx="48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FM 2757, Kaufman County, Dallas, Texas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029200" y="6317068"/>
            <a:ext cx="4149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SH 342, Ellis County, Dallas, Texas</a:t>
            </a:r>
            <a:endParaRPr lang="en-US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20945" b="26692"/>
          <a:stretch/>
        </p:blipFill>
        <p:spPr>
          <a:xfrm>
            <a:off x="3982070" y="4800600"/>
            <a:ext cx="1819031" cy="76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82070" y="5410200"/>
            <a:ext cx="1725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Moisture and Temperature Sensor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4445" t="21113" b="21111"/>
          <a:stretch/>
        </p:blipFill>
        <p:spPr>
          <a:xfrm>
            <a:off x="7049535" y="4686301"/>
            <a:ext cx="1241213" cy="8381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22641" y="5393738"/>
            <a:ext cx="1725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Water Potential Probe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334000" y="3810000"/>
            <a:ext cx="1524000" cy="1371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7049535" y="4343400"/>
            <a:ext cx="494265" cy="533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3559090" y="4139292"/>
            <a:ext cx="887455" cy="7375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53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Field Instrumentation: FM </a:t>
            </a:r>
            <a:r>
              <a:rPr lang="en-US" dirty="0"/>
              <a:t>2757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60" y="1219200"/>
            <a:ext cx="2053086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083" y="1219200"/>
            <a:ext cx="3280659" cy="2468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115" y="3688080"/>
            <a:ext cx="2314410" cy="3017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60" y="3962400"/>
            <a:ext cx="2060223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524" y="3688079"/>
            <a:ext cx="4016075" cy="30079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4"/>
          <a:stretch/>
        </p:blipFill>
        <p:spPr>
          <a:xfrm>
            <a:off x="5584679" y="1219200"/>
            <a:ext cx="3025921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7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SU-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JSU_FINAL</Template>
  <TotalTime>17842</TotalTime>
  <Words>864</Words>
  <Application>Microsoft Macintosh PowerPoint</Application>
  <PresentationFormat>On-screen Show (4:3)</PresentationFormat>
  <Paragraphs>234</Paragraphs>
  <Slides>31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Courier New</vt:lpstr>
      <vt:lpstr>Garamond</vt:lpstr>
      <vt:lpstr>Georgia</vt:lpstr>
      <vt:lpstr>Times New Roman</vt:lpstr>
      <vt:lpstr>JSU-2</vt:lpstr>
      <vt:lpstr>PowerPoint Presentation</vt:lpstr>
      <vt:lpstr>Expansive Clay in US</vt:lpstr>
      <vt:lpstr>Expansive Clay problems in Transportation Geotechnics</vt:lpstr>
      <vt:lpstr>Major Engineering Problems of Expansive Clay</vt:lpstr>
      <vt:lpstr>Presentation Outline</vt:lpstr>
      <vt:lpstr>PowerPoint Presentation</vt:lpstr>
      <vt:lpstr>Pavement Site for Field Study</vt:lpstr>
      <vt:lpstr>Instrumentation Plan</vt:lpstr>
      <vt:lpstr>Field Instrumentation: FM 2757</vt:lpstr>
      <vt:lpstr>Field Instrumentation: SH 342</vt:lpstr>
      <vt:lpstr>Moisture Variation</vt:lpstr>
      <vt:lpstr>Maximum Moisture Variation</vt:lpstr>
      <vt:lpstr>PowerPoint Presentation</vt:lpstr>
      <vt:lpstr>Slab Impulse Response (SIR)</vt:lpstr>
      <vt:lpstr>SIR Results</vt:lpstr>
      <vt:lpstr>PowerPoint Presentation</vt:lpstr>
      <vt:lpstr>PowerPoint Presentation</vt:lpstr>
      <vt:lpstr>Slope Movement Investigation</vt:lpstr>
      <vt:lpstr>Recycled Plastic Pin to Stabilize Shallow Slope Failure</vt:lpstr>
      <vt:lpstr>Design of Slope Stabilization</vt:lpstr>
      <vt:lpstr>RPP Layout</vt:lpstr>
      <vt:lpstr>Installation of RPP</vt:lpstr>
      <vt:lpstr>Instrumentation of the Slope</vt:lpstr>
      <vt:lpstr>Settlement at Crest</vt:lpstr>
      <vt:lpstr>Horizontal Movement</vt:lpstr>
      <vt:lpstr>Comparison of Rainfall, Moisture Content, Matric Suction and Hor. Displacement</vt:lpstr>
      <vt:lpstr>Expansive Behavior</vt:lpstr>
      <vt:lpstr>Settlement at Control Section</vt:lpstr>
      <vt:lpstr>Comparison of Performance  Northbound and Southbound (Reinforced) Slope</vt:lpstr>
      <vt:lpstr>Failure of Northbound Slope  After Repair</vt:lpstr>
      <vt:lpstr>PowerPoint Presentation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kiran</dc:creator>
  <cp:lastModifiedBy>Sadik Khan</cp:lastModifiedBy>
  <cp:revision>835</cp:revision>
  <cp:lastPrinted>2016-01-27T17:01:33Z</cp:lastPrinted>
  <dcterms:created xsi:type="dcterms:W3CDTF">2009-08-07T20:50:16Z</dcterms:created>
  <dcterms:modified xsi:type="dcterms:W3CDTF">2016-11-10T13:35:14Z</dcterms:modified>
</cp:coreProperties>
</file>